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7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8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9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4" r:id="rId3"/>
    <p:sldMasterId id="2147483668" r:id="rId4"/>
    <p:sldMasterId id="2147483672" r:id="rId5"/>
    <p:sldMasterId id="2147483676" r:id="rId6"/>
    <p:sldMasterId id="2147483680" r:id="rId7"/>
    <p:sldMasterId id="2147483684" r:id="rId8"/>
    <p:sldMasterId id="2147483688" r:id="rId9"/>
    <p:sldMasterId id="2147483692" r:id="rId10"/>
  </p:sldMasterIdLst>
  <p:notesMasterIdLst>
    <p:notesMasterId r:id="rId14"/>
  </p:notesMasterIdLst>
  <p:sldIdLst>
    <p:sldId id="340" r:id="rId11"/>
    <p:sldId id="341" r:id="rId12"/>
    <p:sldId id="297" r:id="rId13"/>
  </p:sldIdLst>
  <p:sldSz cx="12190413" cy="6859588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6268"/>
    <a:srgbClr val="0065BF"/>
    <a:srgbClr val="3B7E87"/>
    <a:srgbClr val="E1C138"/>
    <a:srgbClr val="F58C65"/>
    <a:srgbClr val="4F81BD"/>
    <a:srgbClr val="1983B7"/>
    <a:srgbClr val="4FC34E"/>
    <a:srgbClr val="E94E60"/>
    <a:srgbClr val="018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3" autoAdjust="0"/>
    <p:restoredTop sz="97926" autoAdjust="0"/>
  </p:normalViewPr>
  <p:slideViewPr>
    <p:cSldViewPr snapToGrid="0" showGuides="1">
      <p:cViewPr varScale="1">
        <p:scale>
          <a:sx n="66" d="100"/>
          <a:sy n="66" d="100"/>
        </p:scale>
        <p:origin x="672" y="40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5" Type="http://schemas.openxmlformats.org/officeDocument/2006/relationships/slideMaster" Target="slideMasters/slideMaster5.xml"/><Relationship Id="rId15" Type="http://schemas.openxmlformats.org/officeDocument/2006/relationships/tags" Target="tags/tag1.xml"/><Relationship Id="rId10" Type="http://schemas.openxmlformats.org/officeDocument/2006/relationships/slideMaster" Target="slideMasters/slideMaster10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77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703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317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20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Relationship Id="rId4" Type="http://schemas.microsoft.com/office/2007/relationships/hdphoto" Target="../media/hdphoto1.wdp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Relationship Id="rId4" Type="http://schemas.microsoft.com/office/2007/relationships/hdphoto" Target="../media/hdphoto1.wdp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Relationship Id="rId4" Type="http://schemas.microsoft.com/office/2007/relationships/hdphoto" Target="../media/hdphoto1.wdp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91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770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723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798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3489971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497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4534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70962210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8168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932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97907939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678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7381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039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5302849"/>
      </p:ext>
    </p:extLst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9907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2922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74124145"/>
      </p:ext>
    </p:extLst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4742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9444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02747024"/>
      </p:ext>
    </p:extLst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15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2619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2940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8163827"/>
      </p:ext>
    </p:extLst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1362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9507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52026902"/>
      </p:ext>
    </p:extLst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9256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6262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5628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5700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61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9023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41432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1174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8874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32150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2933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8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3267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853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67118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125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19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750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858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435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505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.pn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.pn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.pn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.pn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.pn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5" Type="http://schemas.openxmlformats.org/officeDocument/2006/relationships/image" Target="../media/image1.png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0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1/26/2021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06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570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60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781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41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20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39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4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26/1/2021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714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3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3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: 圆角 36"/>
          <p:cNvSpPr/>
          <p:nvPr/>
        </p:nvSpPr>
        <p:spPr>
          <a:xfrm rot="18900000">
            <a:off x="4044816" y="-3274137"/>
            <a:ext cx="8612850" cy="8394112"/>
          </a:xfrm>
          <a:prstGeom prst="roundRect">
            <a:avLst>
              <a:gd name="adj" fmla="val 2335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-2390040" y="-751288"/>
            <a:ext cx="6730024" cy="7111744"/>
            <a:chOff x="-2390040" y="-751288"/>
            <a:chExt cx="6730024" cy="7111744"/>
          </a:xfrm>
        </p:grpSpPr>
        <p:sp>
          <p:nvSpPr>
            <p:cNvPr id="29" name="矩形: 圆角 28"/>
            <p:cNvSpPr/>
            <p:nvPr/>
          </p:nvSpPr>
          <p:spPr>
            <a:xfrm rot="18900000">
              <a:off x="1302188" y="-171300"/>
              <a:ext cx="3037796" cy="2960645"/>
            </a:xfrm>
            <a:prstGeom prst="roundRect">
              <a:avLst>
                <a:gd name="adj" fmla="val 2335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矩形: 圆角 1"/>
            <p:cNvSpPr/>
            <p:nvPr/>
          </p:nvSpPr>
          <p:spPr>
            <a:xfrm rot="18900000">
              <a:off x="-2390040" y="-751288"/>
              <a:ext cx="3962400" cy="3861768"/>
            </a:xfrm>
            <a:prstGeom prst="roundRect">
              <a:avLst>
                <a:gd name="adj" fmla="val 23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: 圆角 30"/>
            <p:cNvSpPr/>
            <p:nvPr/>
          </p:nvSpPr>
          <p:spPr>
            <a:xfrm rot="18900000">
              <a:off x="-68431" y="2749421"/>
              <a:ext cx="3705134" cy="3611035"/>
            </a:xfrm>
            <a:prstGeom prst="roundRect">
              <a:avLst>
                <a:gd name="adj" fmla="val 23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-1580876" y="-811747"/>
            <a:ext cx="6730024" cy="7111744"/>
            <a:chOff x="-2390040" y="-751288"/>
            <a:chExt cx="6730024" cy="7111744"/>
          </a:xfrm>
          <a:noFill/>
        </p:grpSpPr>
        <p:sp>
          <p:nvSpPr>
            <p:cNvPr id="33" name="矩形: 圆角 32"/>
            <p:cNvSpPr/>
            <p:nvPr/>
          </p:nvSpPr>
          <p:spPr>
            <a:xfrm rot="18900000">
              <a:off x="1302188" y="-171300"/>
              <a:ext cx="3037796" cy="2960645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: 圆角 34"/>
            <p:cNvSpPr/>
            <p:nvPr/>
          </p:nvSpPr>
          <p:spPr>
            <a:xfrm rot="18900000">
              <a:off x="-68431" y="2749421"/>
              <a:ext cx="3705134" cy="3611035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4" name="矩形: 圆角 33"/>
            <p:cNvSpPr/>
            <p:nvPr/>
          </p:nvSpPr>
          <p:spPr>
            <a:xfrm rot="18900000">
              <a:off x="-2390040" y="-751288"/>
              <a:ext cx="3962400" cy="3861768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8" name="欧美快节奏Chairlift - Bruises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1533" y="-891891"/>
            <a:ext cx="609627" cy="609882"/>
          </a:xfrm>
          <a:prstGeom prst="rect">
            <a:avLst/>
          </a:prstGeom>
        </p:spPr>
      </p:pic>
      <p:grpSp>
        <p:nvGrpSpPr>
          <p:cNvPr id="42" name="组合 41"/>
          <p:cNvGrpSpPr/>
          <p:nvPr/>
        </p:nvGrpSpPr>
        <p:grpSpPr>
          <a:xfrm flipH="1">
            <a:off x="9169915" y="-1967366"/>
            <a:ext cx="4468134" cy="4543762"/>
            <a:chOff x="-2665742" y="-801242"/>
            <a:chExt cx="7005726" cy="7124306"/>
          </a:xfrm>
          <a:noFill/>
        </p:grpSpPr>
        <p:sp>
          <p:nvSpPr>
            <p:cNvPr id="43" name="矩形: 圆角 42"/>
            <p:cNvSpPr/>
            <p:nvPr/>
          </p:nvSpPr>
          <p:spPr>
            <a:xfrm rot="18900000">
              <a:off x="1302188" y="-171300"/>
              <a:ext cx="3037796" cy="2960645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: 圆角 43"/>
            <p:cNvSpPr/>
            <p:nvPr/>
          </p:nvSpPr>
          <p:spPr>
            <a:xfrm rot="18900000">
              <a:off x="-10189" y="2712029"/>
              <a:ext cx="3705134" cy="3611035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矩形: 圆角 44"/>
            <p:cNvSpPr/>
            <p:nvPr/>
          </p:nvSpPr>
          <p:spPr>
            <a:xfrm rot="18900000">
              <a:off x="-2665742" y="-801242"/>
              <a:ext cx="3962400" cy="3861768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 flipH="1">
            <a:off x="6321642" y="2281092"/>
            <a:ext cx="3468618" cy="781522"/>
            <a:chOff x="1197363" y="3269627"/>
            <a:chExt cx="3956687" cy="891490"/>
          </a:xfrm>
        </p:grpSpPr>
        <p:sp>
          <p:nvSpPr>
            <p:cNvPr id="47" name="文本框 46"/>
            <p:cNvSpPr txBox="1"/>
            <p:nvPr/>
          </p:nvSpPr>
          <p:spPr>
            <a:xfrm>
              <a:off x="2836897" y="3269627"/>
              <a:ext cx="2317153" cy="737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 dirty="0" smtClean="0">
                  <a:solidFill>
                    <a:schemeClr val="accent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结营方案</a:t>
              </a:r>
              <a:endParaRPr lang="zh-CN" altLang="en-US" sz="3600" b="1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 flipV="1">
              <a:off x="1203093" y="4113658"/>
              <a:ext cx="3834783" cy="4745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accent2"/>
                </a:solidFill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197363" y="3310950"/>
              <a:ext cx="1695442" cy="6670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3200" dirty="0" smtClean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营</a:t>
              </a:r>
              <a:r>
                <a:rPr lang="en-US" altLang="zh-CN" sz="3200" dirty="0" smtClean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r>
                <a:rPr lang="zh-CN" altLang="en-US" sz="3200" dirty="0" smtClean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</a:t>
              </a:r>
              <a:endParaRPr lang="zh-CN" altLang="en-US" sz="3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 rot="5400000" flipH="1" flipV="1">
            <a:off x="10748078" y="4889633"/>
            <a:ext cx="2693747" cy="2969506"/>
            <a:chOff x="-2109984" y="-563647"/>
            <a:chExt cx="6169639" cy="6801224"/>
          </a:xfrm>
        </p:grpSpPr>
        <p:sp>
          <p:nvSpPr>
            <p:cNvPr id="53" name="矩形: 圆角 52"/>
            <p:cNvSpPr/>
            <p:nvPr/>
          </p:nvSpPr>
          <p:spPr>
            <a:xfrm rot="18900000">
              <a:off x="275320" y="-31388"/>
              <a:ext cx="3037797" cy="2960644"/>
            </a:xfrm>
            <a:prstGeom prst="roundRect">
              <a:avLst>
                <a:gd name="adj" fmla="val 2335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: 圆角 53"/>
            <p:cNvSpPr/>
            <p:nvPr/>
          </p:nvSpPr>
          <p:spPr>
            <a:xfrm rot="18900000">
              <a:off x="-2109984" y="-563647"/>
              <a:ext cx="3645055" cy="3552483"/>
            </a:xfrm>
            <a:prstGeom prst="roundRect">
              <a:avLst>
                <a:gd name="adj" fmla="val 23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: 圆角 54"/>
            <p:cNvSpPr/>
            <p:nvPr/>
          </p:nvSpPr>
          <p:spPr>
            <a:xfrm rot="18900000">
              <a:off x="354521" y="2626543"/>
              <a:ext cx="3705134" cy="3611034"/>
            </a:xfrm>
            <a:prstGeom prst="roundRect">
              <a:avLst>
                <a:gd name="adj" fmla="val 23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/>
          <p:cNvSpPr txBox="1"/>
          <p:nvPr/>
        </p:nvSpPr>
        <p:spPr>
          <a:xfrm flipH="1">
            <a:off x="7169677" y="3181529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辉煌战队</a:t>
            </a:r>
            <a:endParaRPr lang="zh-CN" altLang="en-US" sz="32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090907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644566" y="-640576"/>
            <a:ext cx="13503655" cy="1593701"/>
            <a:chOff x="-644566" y="-640576"/>
            <a:chExt cx="13503655" cy="1593701"/>
          </a:xfrm>
        </p:grpSpPr>
        <p:sp>
          <p:nvSpPr>
            <p:cNvPr id="3" name="矩形 2"/>
            <p:cNvSpPr/>
            <p:nvPr/>
          </p:nvSpPr>
          <p:spPr>
            <a:xfrm flipV="1">
              <a:off x="0" y="907406"/>
              <a:ext cx="12190413" cy="4571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/>
            <p:cNvGrpSpPr/>
            <p:nvPr/>
          </p:nvGrpSpPr>
          <p:grpSpPr>
            <a:xfrm rot="17100000" flipH="1">
              <a:off x="11351292" y="-653230"/>
              <a:ext cx="1495143" cy="1520451"/>
              <a:chOff x="-2665742" y="-801242"/>
              <a:chExt cx="7005726" cy="7124306"/>
            </a:xfrm>
            <a:noFill/>
          </p:grpSpPr>
          <p:sp>
            <p:nvSpPr>
              <p:cNvPr id="6" name="矩形: 圆角 5"/>
              <p:cNvSpPr/>
              <p:nvPr/>
            </p:nvSpPr>
            <p:spPr>
              <a:xfrm rot="18900000">
                <a:off x="1302188" y="-171300"/>
                <a:ext cx="3037796" cy="2960645"/>
              </a:xfrm>
              <a:prstGeom prst="roundRect">
                <a:avLst>
                  <a:gd name="adj" fmla="val 2335"/>
                </a:avLst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矩形: 圆角 6"/>
              <p:cNvSpPr/>
              <p:nvPr/>
            </p:nvSpPr>
            <p:spPr>
              <a:xfrm rot="18900000">
                <a:off x="-10189" y="2712029"/>
                <a:ext cx="3705134" cy="3611035"/>
              </a:xfrm>
              <a:prstGeom prst="roundRect">
                <a:avLst>
                  <a:gd name="adj" fmla="val 2335"/>
                </a:avLst>
              </a:prstGeom>
              <a:grpFill/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" name="矩形: 圆角 7"/>
              <p:cNvSpPr/>
              <p:nvPr/>
            </p:nvSpPr>
            <p:spPr>
              <a:xfrm rot="18900000">
                <a:off x="-2665742" y="-801242"/>
                <a:ext cx="3962400" cy="3861768"/>
              </a:xfrm>
              <a:prstGeom prst="roundRect">
                <a:avLst>
                  <a:gd name="adj" fmla="val 2335"/>
                </a:avLst>
              </a:prstGeom>
              <a:grpFill/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 rot="4500000">
              <a:off x="-631912" y="-627726"/>
              <a:ext cx="1495143" cy="1520451"/>
              <a:chOff x="-2665742" y="-801242"/>
              <a:chExt cx="7005726" cy="7124306"/>
            </a:xfrm>
            <a:noFill/>
          </p:grpSpPr>
          <p:sp>
            <p:nvSpPr>
              <p:cNvPr id="10" name="矩形: 圆角 9"/>
              <p:cNvSpPr/>
              <p:nvPr/>
            </p:nvSpPr>
            <p:spPr>
              <a:xfrm rot="18900000">
                <a:off x="1302188" y="-171300"/>
                <a:ext cx="3037796" cy="2960645"/>
              </a:xfrm>
              <a:prstGeom prst="roundRect">
                <a:avLst>
                  <a:gd name="adj" fmla="val 2335"/>
                </a:avLst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矩形: 圆角 10"/>
              <p:cNvSpPr/>
              <p:nvPr/>
            </p:nvSpPr>
            <p:spPr>
              <a:xfrm rot="18900000">
                <a:off x="-10189" y="2712029"/>
                <a:ext cx="3705134" cy="3611035"/>
              </a:xfrm>
              <a:prstGeom prst="roundRect">
                <a:avLst>
                  <a:gd name="adj" fmla="val 2335"/>
                </a:avLst>
              </a:prstGeom>
              <a:grpFill/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 rot="18900000">
                <a:off x="-2665742" y="-801242"/>
                <a:ext cx="3962400" cy="3861768"/>
              </a:xfrm>
              <a:prstGeom prst="roundRect">
                <a:avLst>
                  <a:gd name="adj" fmla="val 2335"/>
                </a:avLst>
              </a:prstGeom>
              <a:grpFill/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5" name="Subtitle 2"/>
          <p:cNvSpPr txBox="1"/>
          <p:nvPr/>
        </p:nvSpPr>
        <p:spPr>
          <a:xfrm>
            <a:off x="1172118" y="1935431"/>
            <a:ext cx="923584" cy="2254847"/>
          </a:xfrm>
          <a:prstGeom prst="rect">
            <a:avLst/>
          </a:prstGeom>
        </p:spPr>
        <p:txBody>
          <a:bodyPr vert="horz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dirty="0">
                <a:solidFill>
                  <a:schemeClr val="bg1"/>
                </a:solidFill>
                <a:latin typeface="+mn-ea"/>
                <a:cs typeface="Helvetica Neue"/>
              </a:rPr>
              <a:t>“</a:t>
            </a:r>
          </a:p>
        </p:txBody>
      </p:sp>
      <p:sp>
        <p:nvSpPr>
          <p:cNvPr id="16" name="Subtitle 2"/>
          <p:cNvSpPr txBox="1"/>
          <p:nvPr/>
        </p:nvSpPr>
        <p:spPr>
          <a:xfrm>
            <a:off x="1063490" y="2119681"/>
            <a:ext cx="4185200" cy="2485388"/>
          </a:xfrm>
          <a:prstGeom prst="rect">
            <a:avLst/>
          </a:prstGeom>
        </p:spPr>
        <p:txBody>
          <a:bodyPr vert="horz" lIns="91420" tIns="45709" rIns="91420" bIns="45709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zh-CN" altLang="en-US" sz="1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详写内容</a:t>
            </a:r>
            <a:r>
              <a:rPr lang="en-US" altLang="zh-CN" sz="1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1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点击输入本栏的具体文字，简明扼要的说明分项内容，此为概念图解，请根据具体内容酌情修改。</a:t>
            </a:r>
            <a:endParaRPr lang="en-US" altLang="zh-CN" sz="1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6720228" y="1890904"/>
            <a:ext cx="5408442" cy="4266608"/>
            <a:chOff x="6045942" y="1764308"/>
            <a:chExt cx="6240463" cy="4922972"/>
          </a:xfrm>
        </p:grpSpPr>
        <p:sp>
          <p:nvSpPr>
            <p:cNvPr id="25" name="任意多边形 6"/>
            <p:cNvSpPr/>
            <p:nvPr/>
          </p:nvSpPr>
          <p:spPr>
            <a:xfrm>
              <a:off x="8170533" y="2397720"/>
              <a:ext cx="2079662" cy="1634332"/>
            </a:xfrm>
            <a:custGeom>
              <a:avLst/>
              <a:gdLst>
                <a:gd name="connsiteX0" fmla="*/ 1027391 w 2079662"/>
                <a:gd name="connsiteY0" fmla="*/ 0 h 1634332"/>
                <a:gd name="connsiteX1" fmla="*/ 1143691 w 2079662"/>
                <a:gd name="connsiteY1" fmla="*/ 200018 h 1634332"/>
                <a:gd name="connsiteX2" fmla="*/ 1191522 w 2079662"/>
                <a:gd name="connsiteY2" fmla="*/ 203050 h 1634332"/>
                <a:gd name="connsiteX3" fmla="*/ 2079662 w 2079662"/>
                <a:gd name="connsiteY3" fmla="*/ 650350 h 1634332"/>
                <a:gd name="connsiteX4" fmla="*/ 1027391 w 2079662"/>
                <a:gd name="connsiteY4" fmla="*/ 1634332 h 1634332"/>
                <a:gd name="connsiteX5" fmla="*/ 0 w 2079662"/>
                <a:gd name="connsiteY5" fmla="*/ 624401 h 1634332"/>
                <a:gd name="connsiteX6" fmla="*/ 899025 w 2079662"/>
                <a:gd name="connsiteY6" fmla="*/ 199400 h 1634332"/>
                <a:gd name="connsiteX7" fmla="*/ 911734 w 2079662"/>
                <a:gd name="connsiteY7" fmla="*/ 198913 h 163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79662" h="1634332">
                  <a:moveTo>
                    <a:pt x="1027391" y="0"/>
                  </a:moveTo>
                  <a:lnTo>
                    <a:pt x="1143691" y="200018"/>
                  </a:lnTo>
                  <a:lnTo>
                    <a:pt x="1191522" y="203050"/>
                  </a:lnTo>
                  <a:cubicBezTo>
                    <a:pt x="1529686" y="241815"/>
                    <a:pt x="1845029" y="399433"/>
                    <a:pt x="2079662" y="650350"/>
                  </a:cubicBezTo>
                  <a:lnTo>
                    <a:pt x="1027391" y="1634332"/>
                  </a:lnTo>
                  <a:lnTo>
                    <a:pt x="0" y="624401"/>
                  </a:lnTo>
                  <a:cubicBezTo>
                    <a:pt x="240821" y="379417"/>
                    <a:pt x="559999" y="229716"/>
                    <a:pt x="899025" y="199400"/>
                  </a:cubicBezTo>
                  <a:lnTo>
                    <a:pt x="911734" y="19891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6" name="任意多边形 7"/>
            <p:cNvSpPr/>
            <p:nvPr/>
          </p:nvSpPr>
          <p:spPr>
            <a:xfrm>
              <a:off x="9343974" y="3211368"/>
              <a:ext cx="1615839" cy="1992245"/>
            </a:xfrm>
            <a:custGeom>
              <a:avLst/>
              <a:gdLst>
                <a:gd name="connsiteX0" fmla="*/ 1069334 w 1615839"/>
                <a:gd name="connsiteY0" fmla="*/ 0 h 1992245"/>
                <a:gd name="connsiteX1" fmla="*/ 1437702 w 1615839"/>
                <a:gd name="connsiteY1" fmla="*/ 873145 h 1992245"/>
                <a:gd name="connsiteX2" fmla="*/ 1438422 w 1615839"/>
                <a:gd name="connsiteY2" fmla="*/ 914376 h 1992245"/>
                <a:gd name="connsiteX3" fmla="*/ 1615839 w 1615839"/>
                <a:gd name="connsiteY3" fmla="*/ 1016945 h 1992245"/>
                <a:gd name="connsiteX4" fmla="*/ 1431306 w 1615839"/>
                <a:gd name="connsiteY4" fmla="*/ 1123485 h 1992245"/>
                <a:gd name="connsiteX5" fmla="*/ 1429914 w 1615839"/>
                <a:gd name="connsiteY5" fmla="*/ 1141920 h 1992245"/>
                <a:gd name="connsiteX6" fmla="*/ 1011607 w 1615839"/>
                <a:gd name="connsiteY6" fmla="*/ 1992245 h 1992245"/>
                <a:gd name="connsiteX7" fmla="*/ 0 w 1615839"/>
                <a:gd name="connsiteY7" fmla="*/ 965941 h 199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15839" h="1992245">
                  <a:moveTo>
                    <a:pt x="1069334" y="0"/>
                  </a:moveTo>
                  <a:cubicBezTo>
                    <a:pt x="1295360" y="250496"/>
                    <a:pt x="1417630" y="559460"/>
                    <a:pt x="1437702" y="873145"/>
                  </a:cubicBezTo>
                  <a:lnTo>
                    <a:pt x="1438422" y="914376"/>
                  </a:lnTo>
                  <a:lnTo>
                    <a:pt x="1615839" y="1016945"/>
                  </a:lnTo>
                  <a:lnTo>
                    <a:pt x="1431306" y="1123485"/>
                  </a:lnTo>
                  <a:lnTo>
                    <a:pt x="1429914" y="1141920"/>
                  </a:lnTo>
                  <a:cubicBezTo>
                    <a:pt x="1391713" y="1453915"/>
                    <a:pt x="1251758" y="1755272"/>
                    <a:pt x="1011607" y="1992245"/>
                  </a:cubicBezTo>
                  <a:lnTo>
                    <a:pt x="0" y="96594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7" name="任意多边形 8"/>
            <p:cNvSpPr/>
            <p:nvPr/>
          </p:nvSpPr>
          <p:spPr>
            <a:xfrm>
              <a:off x="8151330" y="4322565"/>
              <a:ext cx="2061994" cy="1647031"/>
            </a:xfrm>
            <a:custGeom>
              <a:avLst/>
              <a:gdLst>
                <a:gd name="connsiteX0" fmla="*/ 1046594 w 2061994"/>
                <a:gd name="connsiteY0" fmla="*/ 0 h 1647031"/>
                <a:gd name="connsiteX1" fmla="*/ 2061994 w 2061994"/>
                <a:gd name="connsiteY1" fmla="*/ 1021985 h 1647031"/>
                <a:gd name="connsiteX2" fmla="*/ 1311438 w 2061994"/>
                <a:gd name="connsiteY2" fmla="*/ 1416110 h 1647031"/>
                <a:gd name="connsiteX3" fmla="*/ 1169669 w 2061994"/>
                <a:gd name="connsiteY3" fmla="*/ 1435361 h 1647031"/>
                <a:gd name="connsiteX4" fmla="*/ 1046594 w 2061994"/>
                <a:gd name="connsiteY4" fmla="*/ 1647031 h 1647031"/>
                <a:gd name="connsiteX5" fmla="*/ 922605 w 2061994"/>
                <a:gd name="connsiteY5" fmla="*/ 1433789 h 1647031"/>
                <a:gd name="connsiteX6" fmla="*/ 879745 w 2061994"/>
                <a:gd name="connsiteY6" fmla="*/ 1430967 h 1647031"/>
                <a:gd name="connsiteX7" fmla="*/ 0 w 2061994"/>
                <a:gd name="connsiteY7" fmla="*/ 990016 h 1647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1994" h="1647031">
                  <a:moveTo>
                    <a:pt x="1046594" y="0"/>
                  </a:moveTo>
                  <a:lnTo>
                    <a:pt x="2061994" y="1021985"/>
                  </a:lnTo>
                  <a:cubicBezTo>
                    <a:pt x="1855447" y="1227201"/>
                    <a:pt x="1593340" y="1363383"/>
                    <a:pt x="1311438" y="1416110"/>
                  </a:cubicBezTo>
                  <a:lnTo>
                    <a:pt x="1169669" y="1435361"/>
                  </a:lnTo>
                  <a:lnTo>
                    <a:pt x="1046594" y="1647031"/>
                  </a:lnTo>
                  <a:lnTo>
                    <a:pt x="922605" y="1433789"/>
                  </a:lnTo>
                  <a:lnTo>
                    <a:pt x="879745" y="1430967"/>
                  </a:lnTo>
                  <a:cubicBezTo>
                    <a:pt x="545366" y="1391991"/>
                    <a:pt x="233434" y="1236790"/>
                    <a:pt x="0" y="99001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8" name="任意多边形 9"/>
            <p:cNvSpPr/>
            <p:nvPr/>
          </p:nvSpPr>
          <p:spPr>
            <a:xfrm>
              <a:off x="7442385" y="3150722"/>
              <a:ext cx="1611077" cy="2036333"/>
            </a:xfrm>
            <a:custGeom>
              <a:avLst/>
              <a:gdLst>
                <a:gd name="connsiteX0" fmla="*/ 599756 w 1611077"/>
                <a:gd name="connsiteY0" fmla="*/ 0 h 2036333"/>
                <a:gd name="connsiteX1" fmla="*/ 1611077 w 1611077"/>
                <a:gd name="connsiteY1" fmla="*/ 1026587 h 2036333"/>
                <a:gd name="connsiteX2" fmla="*/ 582959 w 1611077"/>
                <a:gd name="connsiteY2" fmla="*/ 2036333 h 2036333"/>
                <a:gd name="connsiteX3" fmla="*/ 194508 w 1611077"/>
                <a:gd name="connsiteY3" fmla="*/ 1289862 h 2036333"/>
                <a:gd name="connsiteX4" fmla="*/ 179796 w 1611077"/>
                <a:gd name="connsiteY4" fmla="*/ 1181396 h 2036333"/>
                <a:gd name="connsiteX5" fmla="*/ 0 w 1611077"/>
                <a:gd name="connsiteY5" fmla="*/ 1077591 h 2036333"/>
                <a:gd name="connsiteX6" fmla="*/ 172531 w 1611077"/>
                <a:gd name="connsiteY6" fmla="*/ 977847 h 2036333"/>
                <a:gd name="connsiteX7" fmla="*/ 178185 w 1611077"/>
                <a:gd name="connsiteY7" fmla="*/ 876759 h 2036333"/>
                <a:gd name="connsiteX8" fmla="*/ 599756 w 1611077"/>
                <a:gd name="connsiteY8" fmla="*/ 0 h 203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11077" h="2036333">
                  <a:moveTo>
                    <a:pt x="599756" y="0"/>
                  </a:moveTo>
                  <a:lnTo>
                    <a:pt x="1611077" y="1026587"/>
                  </a:lnTo>
                  <a:lnTo>
                    <a:pt x="582959" y="2036333"/>
                  </a:lnTo>
                  <a:cubicBezTo>
                    <a:pt x="374256" y="1823598"/>
                    <a:pt x="244873" y="1562528"/>
                    <a:pt x="194508" y="1289862"/>
                  </a:cubicBezTo>
                  <a:lnTo>
                    <a:pt x="179796" y="1181396"/>
                  </a:lnTo>
                  <a:lnTo>
                    <a:pt x="0" y="1077591"/>
                  </a:lnTo>
                  <a:lnTo>
                    <a:pt x="172531" y="977847"/>
                  </a:lnTo>
                  <a:lnTo>
                    <a:pt x="178185" y="876759"/>
                  </a:lnTo>
                  <a:cubicBezTo>
                    <a:pt x="211523" y="555837"/>
                    <a:pt x="352208" y="244137"/>
                    <a:pt x="599756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600"/>
            </a:p>
          </p:txBody>
        </p:sp>
        <p:sp>
          <p:nvSpPr>
            <p:cNvPr id="29" name="心形 28"/>
            <p:cNvSpPr>
              <a:spLocks noChangeAspect="1"/>
            </p:cNvSpPr>
            <p:nvPr/>
          </p:nvSpPr>
          <p:spPr>
            <a:xfrm>
              <a:off x="8954242" y="1764308"/>
              <a:ext cx="479425" cy="479425"/>
            </a:xfrm>
            <a:prstGeom prst="hear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30" name="Freeform 466"/>
            <p:cNvSpPr>
              <a:spLocks/>
            </p:cNvSpPr>
            <p:nvPr/>
          </p:nvSpPr>
          <p:spPr bwMode="auto">
            <a:xfrm>
              <a:off x="11256117" y="3845520"/>
              <a:ext cx="274638" cy="762000"/>
            </a:xfrm>
            <a:custGeom>
              <a:avLst/>
              <a:gdLst>
                <a:gd name="T0" fmla="*/ 2147483646 w 6132"/>
                <a:gd name="T1" fmla="*/ 2147483646 h 16980"/>
                <a:gd name="T2" fmla="*/ 2147483646 w 6132"/>
                <a:gd name="T3" fmla="*/ 2147483646 h 16980"/>
                <a:gd name="T4" fmla="*/ 2147483646 w 6132"/>
                <a:gd name="T5" fmla="*/ 2147483646 h 16980"/>
                <a:gd name="T6" fmla="*/ 2147483646 w 6132"/>
                <a:gd name="T7" fmla="*/ 2147483646 h 16980"/>
                <a:gd name="T8" fmla="*/ 2147483646 w 6132"/>
                <a:gd name="T9" fmla="*/ 2147483646 h 16980"/>
                <a:gd name="T10" fmla="*/ 2147483646 w 6132"/>
                <a:gd name="T11" fmla="*/ 2147483646 h 16980"/>
                <a:gd name="T12" fmla="*/ 2147483646 w 6132"/>
                <a:gd name="T13" fmla="*/ 2147483646 h 16980"/>
                <a:gd name="T14" fmla="*/ 2147483646 w 6132"/>
                <a:gd name="T15" fmla="*/ 2147483646 h 16980"/>
                <a:gd name="T16" fmla="*/ 2147483646 w 6132"/>
                <a:gd name="T17" fmla="*/ 2147483646 h 16980"/>
                <a:gd name="T18" fmla="*/ 2147483646 w 6132"/>
                <a:gd name="T19" fmla="*/ 2147483646 h 16980"/>
                <a:gd name="T20" fmla="*/ 2147483646 w 6132"/>
                <a:gd name="T21" fmla="*/ 2147483646 h 16980"/>
                <a:gd name="T22" fmla="*/ 2147483646 w 6132"/>
                <a:gd name="T23" fmla="*/ 2147483646 h 16980"/>
                <a:gd name="T24" fmla="*/ 2147483646 w 6132"/>
                <a:gd name="T25" fmla="*/ 2147483646 h 16980"/>
                <a:gd name="T26" fmla="*/ 2147483646 w 6132"/>
                <a:gd name="T27" fmla="*/ 2147483646 h 16980"/>
                <a:gd name="T28" fmla="*/ 2147483646 w 6132"/>
                <a:gd name="T29" fmla="*/ 2147483646 h 16980"/>
                <a:gd name="T30" fmla="*/ 2147483646 w 6132"/>
                <a:gd name="T31" fmla="*/ 2147483646 h 16980"/>
                <a:gd name="T32" fmla="*/ 2147483646 w 6132"/>
                <a:gd name="T33" fmla="*/ 2147483646 h 16980"/>
                <a:gd name="T34" fmla="*/ 2147483646 w 6132"/>
                <a:gd name="T35" fmla="*/ 2147483646 h 16980"/>
                <a:gd name="T36" fmla="*/ 1214555101 w 6132"/>
                <a:gd name="T37" fmla="*/ 2147483646 h 16980"/>
                <a:gd name="T38" fmla="*/ 496602320 w 6132"/>
                <a:gd name="T39" fmla="*/ 2147483646 h 16980"/>
                <a:gd name="T40" fmla="*/ 93427632 w 6132"/>
                <a:gd name="T41" fmla="*/ 2147483646 h 16980"/>
                <a:gd name="T42" fmla="*/ 4928186 w 6132"/>
                <a:gd name="T43" fmla="*/ 2147483646 h 16980"/>
                <a:gd name="T44" fmla="*/ 280282941 w 6132"/>
                <a:gd name="T45" fmla="*/ 2147483646 h 16980"/>
                <a:gd name="T46" fmla="*/ 1022771606 w 6132"/>
                <a:gd name="T47" fmla="*/ 2147483646 h 16980"/>
                <a:gd name="T48" fmla="*/ 2147483646 w 6132"/>
                <a:gd name="T49" fmla="*/ 2147483646 h 16980"/>
                <a:gd name="T50" fmla="*/ 2147483646 w 6132"/>
                <a:gd name="T51" fmla="*/ 2147483646 h 16980"/>
                <a:gd name="T52" fmla="*/ 2147483646 w 6132"/>
                <a:gd name="T53" fmla="*/ 2147483646 h 16980"/>
                <a:gd name="T54" fmla="*/ 2147483646 w 6132"/>
                <a:gd name="T55" fmla="*/ 2147483646 h 16980"/>
                <a:gd name="T56" fmla="*/ 2147483646 w 6132"/>
                <a:gd name="T57" fmla="*/ 2147483646 h 16980"/>
                <a:gd name="T58" fmla="*/ 2147483646 w 6132"/>
                <a:gd name="T59" fmla="*/ 2147483646 h 16980"/>
                <a:gd name="T60" fmla="*/ 2147483646 w 6132"/>
                <a:gd name="T61" fmla="*/ 2147483646 h 16980"/>
                <a:gd name="T62" fmla="*/ 2147483646 w 6132"/>
                <a:gd name="T63" fmla="*/ 2147483646 h 16980"/>
                <a:gd name="T64" fmla="*/ 2147483646 w 6132"/>
                <a:gd name="T65" fmla="*/ 2147483646 h 16980"/>
                <a:gd name="T66" fmla="*/ 2147483646 w 6132"/>
                <a:gd name="T67" fmla="*/ 2147483646 h 16980"/>
                <a:gd name="T68" fmla="*/ 2147483646 w 6132"/>
                <a:gd name="T69" fmla="*/ 2147483646 h 16980"/>
                <a:gd name="T70" fmla="*/ 2147483646 w 6132"/>
                <a:gd name="T71" fmla="*/ 2147483646 h 16980"/>
                <a:gd name="T72" fmla="*/ 2147483646 w 6132"/>
                <a:gd name="T73" fmla="*/ 2147483646 h 16980"/>
                <a:gd name="T74" fmla="*/ 2147483646 w 6132"/>
                <a:gd name="T75" fmla="*/ 2147483646 h 16980"/>
                <a:gd name="T76" fmla="*/ 2147483646 w 6132"/>
                <a:gd name="T77" fmla="*/ 2147483646 h 16980"/>
                <a:gd name="T78" fmla="*/ 2147483646 w 6132"/>
                <a:gd name="T79" fmla="*/ 2147483646 h 16980"/>
                <a:gd name="T80" fmla="*/ 2147483646 w 6132"/>
                <a:gd name="T81" fmla="*/ 2147483646 h 16980"/>
                <a:gd name="T82" fmla="*/ 2147483646 w 6132"/>
                <a:gd name="T83" fmla="*/ 2147483646 h 16980"/>
                <a:gd name="T84" fmla="*/ 2147483646 w 6132"/>
                <a:gd name="T85" fmla="*/ 2147483646 h 16980"/>
                <a:gd name="T86" fmla="*/ 2147483646 w 6132"/>
                <a:gd name="T87" fmla="*/ 1082970721 h 16980"/>
                <a:gd name="T88" fmla="*/ 2147483646 w 6132"/>
                <a:gd name="T89" fmla="*/ 351057414 h 16980"/>
                <a:gd name="T90" fmla="*/ 2147483646 w 6132"/>
                <a:gd name="T91" fmla="*/ 19796122 h 16980"/>
                <a:gd name="T92" fmla="*/ 2147483646 w 6132"/>
                <a:gd name="T93" fmla="*/ 88976237 h 16980"/>
                <a:gd name="T94" fmla="*/ 2147483646 w 6132"/>
                <a:gd name="T95" fmla="*/ 548909187 h 16980"/>
                <a:gd name="T96" fmla="*/ 2147483646 w 6132"/>
                <a:gd name="T97" fmla="*/ 1419180528 h 16980"/>
                <a:gd name="T98" fmla="*/ 2147483646 w 6132"/>
                <a:gd name="T99" fmla="*/ 2147483646 h 16980"/>
                <a:gd name="T100" fmla="*/ 2147483646 w 6132"/>
                <a:gd name="T101" fmla="*/ 2147483646 h 16980"/>
                <a:gd name="T102" fmla="*/ 2147483646 w 6132"/>
                <a:gd name="T103" fmla="*/ 2147483646 h 16980"/>
                <a:gd name="T104" fmla="*/ 2147483646 w 6132"/>
                <a:gd name="T105" fmla="*/ 2147483646 h 16980"/>
                <a:gd name="T106" fmla="*/ 2147483646 w 6132"/>
                <a:gd name="T107" fmla="*/ 2147483646 h 16980"/>
                <a:gd name="T108" fmla="*/ 2147483646 w 6132"/>
                <a:gd name="T109" fmla="*/ 2147483646 h 16980"/>
                <a:gd name="T110" fmla="*/ 2147483646 w 6132"/>
                <a:gd name="T111" fmla="*/ 2147483646 h 16980"/>
                <a:gd name="T112" fmla="*/ 2147483646 w 6132"/>
                <a:gd name="T113" fmla="*/ 2147483646 h 16980"/>
                <a:gd name="T114" fmla="*/ 2147483646 w 6132"/>
                <a:gd name="T115" fmla="*/ 2147483646 h 16980"/>
                <a:gd name="T116" fmla="*/ 2147483646 w 6132"/>
                <a:gd name="T117" fmla="*/ 2147483646 h 16980"/>
                <a:gd name="T118" fmla="*/ 2147483646 w 6132"/>
                <a:gd name="T119" fmla="*/ 2147483646 h 16980"/>
                <a:gd name="T120" fmla="*/ 2147483646 w 6132"/>
                <a:gd name="T121" fmla="*/ 2147483646 h 1698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132" h="16980">
                  <a:moveTo>
                    <a:pt x="3480" y="3522"/>
                  </a:moveTo>
                  <a:lnTo>
                    <a:pt x="4254" y="3522"/>
                  </a:lnTo>
                  <a:lnTo>
                    <a:pt x="4298" y="3522"/>
                  </a:lnTo>
                  <a:lnTo>
                    <a:pt x="4342" y="3524"/>
                  </a:lnTo>
                  <a:lnTo>
                    <a:pt x="4386" y="3527"/>
                  </a:lnTo>
                  <a:lnTo>
                    <a:pt x="4429" y="3531"/>
                  </a:lnTo>
                  <a:lnTo>
                    <a:pt x="4473" y="3536"/>
                  </a:lnTo>
                  <a:lnTo>
                    <a:pt x="4515" y="3543"/>
                  </a:lnTo>
                  <a:lnTo>
                    <a:pt x="4558" y="3551"/>
                  </a:lnTo>
                  <a:lnTo>
                    <a:pt x="4601" y="3560"/>
                  </a:lnTo>
                  <a:lnTo>
                    <a:pt x="4643" y="3570"/>
                  </a:lnTo>
                  <a:lnTo>
                    <a:pt x="4685" y="3582"/>
                  </a:lnTo>
                  <a:lnTo>
                    <a:pt x="4727" y="3595"/>
                  </a:lnTo>
                  <a:lnTo>
                    <a:pt x="4769" y="3609"/>
                  </a:lnTo>
                  <a:lnTo>
                    <a:pt x="4809" y="3624"/>
                  </a:lnTo>
                  <a:lnTo>
                    <a:pt x="4851" y="3640"/>
                  </a:lnTo>
                  <a:lnTo>
                    <a:pt x="4892" y="3658"/>
                  </a:lnTo>
                  <a:lnTo>
                    <a:pt x="4932" y="3676"/>
                  </a:lnTo>
                  <a:lnTo>
                    <a:pt x="4973" y="3696"/>
                  </a:lnTo>
                  <a:lnTo>
                    <a:pt x="5013" y="3717"/>
                  </a:lnTo>
                  <a:lnTo>
                    <a:pt x="5052" y="3739"/>
                  </a:lnTo>
                  <a:lnTo>
                    <a:pt x="5093" y="3763"/>
                  </a:lnTo>
                  <a:lnTo>
                    <a:pt x="5132" y="3788"/>
                  </a:lnTo>
                  <a:lnTo>
                    <a:pt x="5171" y="3814"/>
                  </a:lnTo>
                  <a:lnTo>
                    <a:pt x="5210" y="3842"/>
                  </a:lnTo>
                  <a:lnTo>
                    <a:pt x="5249" y="3870"/>
                  </a:lnTo>
                  <a:lnTo>
                    <a:pt x="5287" y="3900"/>
                  </a:lnTo>
                  <a:lnTo>
                    <a:pt x="5325" y="3931"/>
                  </a:lnTo>
                  <a:lnTo>
                    <a:pt x="5364" y="3963"/>
                  </a:lnTo>
                  <a:lnTo>
                    <a:pt x="5401" y="3997"/>
                  </a:lnTo>
                  <a:lnTo>
                    <a:pt x="5438" y="4031"/>
                  </a:lnTo>
                  <a:lnTo>
                    <a:pt x="5475" y="4067"/>
                  </a:lnTo>
                  <a:lnTo>
                    <a:pt x="5512" y="4104"/>
                  </a:lnTo>
                  <a:lnTo>
                    <a:pt x="5549" y="4142"/>
                  </a:lnTo>
                  <a:lnTo>
                    <a:pt x="5584" y="4181"/>
                  </a:lnTo>
                  <a:lnTo>
                    <a:pt x="5619" y="4220"/>
                  </a:lnTo>
                  <a:lnTo>
                    <a:pt x="5652" y="4260"/>
                  </a:lnTo>
                  <a:lnTo>
                    <a:pt x="5685" y="4300"/>
                  </a:lnTo>
                  <a:lnTo>
                    <a:pt x="5716" y="4339"/>
                  </a:lnTo>
                  <a:lnTo>
                    <a:pt x="5747" y="4379"/>
                  </a:lnTo>
                  <a:lnTo>
                    <a:pt x="5775" y="4420"/>
                  </a:lnTo>
                  <a:lnTo>
                    <a:pt x="5803" y="4460"/>
                  </a:lnTo>
                  <a:lnTo>
                    <a:pt x="5830" y="4502"/>
                  </a:lnTo>
                  <a:lnTo>
                    <a:pt x="5855" y="4543"/>
                  </a:lnTo>
                  <a:lnTo>
                    <a:pt x="5880" y="4585"/>
                  </a:lnTo>
                  <a:lnTo>
                    <a:pt x="5904" y="4626"/>
                  </a:lnTo>
                  <a:lnTo>
                    <a:pt x="5925" y="4667"/>
                  </a:lnTo>
                  <a:lnTo>
                    <a:pt x="5946" y="4710"/>
                  </a:lnTo>
                  <a:lnTo>
                    <a:pt x="5967" y="4752"/>
                  </a:lnTo>
                  <a:lnTo>
                    <a:pt x="5986" y="4795"/>
                  </a:lnTo>
                  <a:lnTo>
                    <a:pt x="6004" y="4838"/>
                  </a:lnTo>
                  <a:lnTo>
                    <a:pt x="6020" y="4880"/>
                  </a:lnTo>
                  <a:lnTo>
                    <a:pt x="6036" y="4924"/>
                  </a:lnTo>
                  <a:lnTo>
                    <a:pt x="6049" y="4967"/>
                  </a:lnTo>
                  <a:lnTo>
                    <a:pt x="6063" y="5011"/>
                  </a:lnTo>
                  <a:lnTo>
                    <a:pt x="6075" y="5055"/>
                  </a:lnTo>
                  <a:lnTo>
                    <a:pt x="6085" y="5100"/>
                  </a:lnTo>
                  <a:lnTo>
                    <a:pt x="6095" y="5144"/>
                  </a:lnTo>
                  <a:lnTo>
                    <a:pt x="6104" y="5189"/>
                  </a:lnTo>
                  <a:lnTo>
                    <a:pt x="6111" y="5234"/>
                  </a:lnTo>
                  <a:lnTo>
                    <a:pt x="6117" y="5280"/>
                  </a:lnTo>
                  <a:lnTo>
                    <a:pt x="6123" y="5324"/>
                  </a:lnTo>
                  <a:lnTo>
                    <a:pt x="6127" y="5370"/>
                  </a:lnTo>
                  <a:lnTo>
                    <a:pt x="6130" y="5417"/>
                  </a:lnTo>
                  <a:lnTo>
                    <a:pt x="6131" y="5463"/>
                  </a:lnTo>
                  <a:lnTo>
                    <a:pt x="6132" y="5509"/>
                  </a:lnTo>
                  <a:lnTo>
                    <a:pt x="6132" y="9605"/>
                  </a:lnTo>
                  <a:lnTo>
                    <a:pt x="6132" y="9643"/>
                  </a:lnTo>
                  <a:lnTo>
                    <a:pt x="6130" y="9682"/>
                  </a:lnTo>
                  <a:lnTo>
                    <a:pt x="6129" y="9719"/>
                  </a:lnTo>
                  <a:lnTo>
                    <a:pt x="6126" y="9756"/>
                  </a:lnTo>
                  <a:lnTo>
                    <a:pt x="6122" y="9793"/>
                  </a:lnTo>
                  <a:lnTo>
                    <a:pt x="6117" y="9829"/>
                  </a:lnTo>
                  <a:lnTo>
                    <a:pt x="6112" y="9866"/>
                  </a:lnTo>
                  <a:lnTo>
                    <a:pt x="6107" y="9901"/>
                  </a:lnTo>
                  <a:lnTo>
                    <a:pt x="6099" y="9937"/>
                  </a:lnTo>
                  <a:lnTo>
                    <a:pt x="6092" y="9972"/>
                  </a:lnTo>
                  <a:lnTo>
                    <a:pt x="6083" y="10007"/>
                  </a:lnTo>
                  <a:lnTo>
                    <a:pt x="6074" y="10041"/>
                  </a:lnTo>
                  <a:lnTo>
                    <a:pt x="6063" y="10075"/>
                  </a:lnTo>
                  <a:lnTo>
                    <a:pt x="6053" y="10109"/>
                  </a:lnTo>
                  <a:lnTo>
                    <a:pt x="6041" y="10142"/>
                  </a:lnTo>
                  <a:lnTo>
                    <a:pt x="6028" y="10175"/>
                  </a:lnTo>
                  <a:lnTo>
                    <a:pt x="6014" y="10208"/>
                  </a:lnTo>
                  <a:lnTo>
                    <a:pt x="6001" y="10241"/>
                  </a:lnTo>
                  <a:lnTo>
                    <a:pt x="5986" y="10273"/>
                  </a:lnTo>
                  <a:lnTo>
                    <a:pt x="5970" y="10305"/>
                  </a:lnTo>
                  <a:lnTo>
                    <a:pt x="5953" y="10335"/>
                  </a:lnTo>
                  <a:lnTo>
                    <a:pt x="5935" y="10366"/>
                  </a:lnTo>
                  <a:lnTo>
                    <a:pt x="5917" y="10397"/>
                  </a:lnTo>
                  <a:lnTo>
                    <a:pt x="5898" y="10428"/>
                  </a:lnTo>
                  <a:lnTo>
                    <a:pt x="5877" y="10458"/>
                  </a:lnTo>
                  <a:lnTo>
                    <a:pt x="5857" y="10487"/>
                  </a:lnTo>
                  <a:lnTo>
                    <a:pt x="5835" y="10517"/>
                  </a:lnTo>
                  <a:lnTo>
                    <a:pt x="5813" y="10546"/>
                  </a:lnTo>
                  <a:lnTo>
                    <a:pt x="5789" y="10575"/>
                  </a:lnTo>
                  <a:lnTo>
                    <a:pt x="5766" y="10603"/>
                  </a:lnTo>
                  <a:lnTo>
                    <a:pt x="5740" y="10632"/>
                  </a:lnTo>
                  <a:lnTo>
                    <a:pt x="5715" y="10660"/>
                  </a:lnTo>
                  <a:lnTo>
                    <a:pt x="5688" y="10687"/>
                  </a:lnTo>
                  <a:lnTo>
                    <a:pt x="5661" y="10714"/>
                  </a:lnTo>
                  <a:lnTo>
                    <a:pt x="5633" y="10739"/>
                  </a:lnTo>
                  <a:lnTo>
                    <a:pt x="5606" y="10765"/>
                  </a:lnTo>
                  <a:lnTo>
                    <a:pt x="5576" y="10790"/>
                  </a:lnTo>
                  <a:lnTo>
                    <a:pt x="5546" y="10814"/>
                  </a:lnTo>
                  <a:lnTo>
                    <a:pt x="5516" y="10838"/>
                  </a:lnTo>
                  <a:lnTo>
                    <a:pt x="5486" y="10860"/>
                  </a:lnTo>
                  <a:lnTo>
                    <a:pt x="5455" y="10883"/>
                  </a:lnTo>
                  <a:lnTo>
                    <a:pt x="5422" y="10905"/>
                  </a:lnTo>
                  <a:lnTo>
                    <a:pt x="5390" y="10925"/>
                  </a:lnTo>
                  <a:lnTo>
                    <a:pt x="5357" y="10947"/>
                  </a:lnTo>
                  <a:lnTo>
                    <a:pt x="5323" y="10966"/>
                  </a:lnTo>
                  <a:lnTo>
                    <a:pt x="5288" y="10985"/>
                  </a:lnTo>
                  <a:lnTo>
                    <a:pt x="5253" y="11004"/>
                  </a:lnTo>
                  <a:lnTo>
                    <a:pt x="5218" y="11022"/>
                  </a:lnTo>
                  <a:lnTo>
                    <a:pt x="5182" y="11039"/>
                  </a:lnTo>
                  <a:lnTo>
                    <a:pt x="5145" y="11056"/>
                  </a:lnTo>
                  <a:lnTo>
                    <a:pt x="5108" y="11072"/>
                  </a:lnTo>
                  <a:lnTo>
                    <a:pt x="5069" y="11087"/>
                  </a:lnTo>
                  <a:lnTo>
                    <a:pt x="5031" y="11102"/>
                  </a:lnTo>
                  <a:lnTo>
                    <a:pt x="4992" y="11117"/>
                  </a:lnTo>
                  <a:lnTo>
                    <a:pt x="4952" y="11130"/>
                  </a:lnTo>
                  <a:lnTo>
                    <a:pt x="4911" y="11143"/>
                  </a:lnTo>
                  <a:lnTo>
                    <a:pt x="4871" y="11155"/>
                  </a:lnTo>
                  <a:lnTo>
                    <a:pt x="4828" y="11167"/>
                  </a:lnTo>
                  <a:lnTo>
                    <a:pt x="4787" y="11178"/>
                  </a:lnTo>
                  <a:lnTo>
                    <a:pt x="4743" y="11189"/>
                  </a:lnTo>
                  <a:lnTo>
                    <a:pt x="4701" y="11199"/>
                  </a:lnTo>
                  <a:lnTo>
                    <a:pt x="4656" y="11208"/>
                  </a:lnTo>
                  <a:lnTo>
                    <a:pt x="4612" y="11217"/>
                  </a:lnTo>
                  <a:lnTo>
                    <a:pt x="4567" y="11225"/>
                  </a:lnTo>
                  <a:lnTo>
                    <a:pt x="4567" y="16980"/>
                  </a:lnTo>
                  <a:lnTo>
                    <a:pt x="1510" y="16980"/>
                  </a:lnTo>
                  <a:lnTo>
                    <a:pt x="1510" y="11225"/>
                  </a:lnTo>
                  <a:lnTo>
                    <a:pt x="1424" y="11201"/>
                  </a:lnTo>
                  <a:lnTo>
                    <a:pt x="1340" y="11175"/>
                  </a:lnTo>
                  <a:lnTo>
                    <a:pt x="1298" y="11161"/>
                  </a:lnTo>
                  <a:lnTo>
                    <a:pt x="1258" y="11148"/>
                  </a:lnTo>
                  <a:lnTo>
                    <a:pt x="1218" y="11134"/>
                  </a:lnTo>
                  <a:lnTo>
                    <a:pt x="1178" y="11120"/>
                  </a:lnTo>
                  <a:lnTo>
                    <a:pt x="1139" y="11105"/>
                  </a:lnTo>
                  <a:lnTo>
                    <a:pt x="1101" y="11089"/>
                  </a:lnTo>
                  <a:lnTo>
                    <a:pt x="1064" y="11074"/>
                  </a:lnTo>
                  <a:lnTo>
                    <a:pt x="1026" y="11058"/>
                  </a:lnTo>
                  <a:lnTo>
                    <a:pt x="990" y="11042"/>
                  </a:lnTo>
                  <a:lnTo>
                    <a:pt x="954" y="11025"/>
                  </a:lnTo>
                  <a:lnTo>
                    <a:pt x="918" y="11009"/>
                  </a:lnTo>
                  <a:lnTo>
                    <a:pt x="884" y="10991"/>
                  </a:lnTo>
                  <a:lnTo>
                    <a:pt x="849" y="10974"/>
                  </a:lnTo>
                  <a:lnTo>
                    <a:pt x="816" y="10956"/>
                  </a:lnTo>
                  <a:lnTo>
                    <a:pt x="782" y="10938"/>
                  </a:lnTo>
                  <a:lnTo>
                    <a:pt x="750" y="10920"/>
                  </a:lnTo>
                  <a:lnTo>
                    <a:pt x="719" y="10901"/>
                  </a:lnTo>
                  <a:lnTo>
                    <a:pt x="687" y="10882"/>
                  </a:lnTo>
                  <a:lnTo>
                    <a:pt x="656" y="10862"/>
                  </a:lnTo>
                  <a:lnTo>
                    <a:pt x="626" y="10841"/>
                  </a:lnTo>
                  <a:lnTo>
                    <a:pt x="596" y="10821"/>
                  </a:lnTo>
                  <a:lnTo>
                    <a:pt x="567" y="10801"/>
                  </a:lnTo>
                  <a:lnTo>
                    <a:pt x="539" y="10780"/>
                  </a:lnTo>
                  <a:lnTo>
                    <a:pt x="510" y="10758"/>
                  </a:lnTo>
                  <a:lnTo>
                    <a:pt x="484" y="10736"/>
                  </a:lnTo>
                  <a:lnTo>
                    <a:pt x="456" y="10714"/>
                  </a:lnTo>
                  <a:lnTo>
                    <a:pt x="431" y="10691"/>
                  </a:lnTo>
                  <a:lnTo>
                    <a:pt x="405" y="10668"/>
                  </a:lnTo>
                  <a:lnTo>
                    <a:pt x="380" y="10646"/>
                  </a:lnTo>
                  <a:lnTo>
                    <a:pt x="355" y="10622"/>
                  </a:lnTo>
                  <a:lnTo>
                    <a:pt x="332" y="10599"/>
                  </a:lnTo>
                  <a:lnTo>
                    <a:pt x="310" y="10576"/>
                  </a:lnTo>
                  <a:lnTo>
                    <a:pt x="289" y="10551"/>
                  </a:lnTo>
                  <a:lnTo>
                    <a:pt x="267" y="10528"/>
                  </a:lnTo>
                  <a:lnTo>
                    <a:pt x="247" y="10503"/>
                  </a:lnTo>
                  <a:lnTo>
                    <a:pt x="228" y="10480"/>
                  </a:lnTo>
                  <a:lnTo>
                    <a:pt x="209" y="10455"/>
                  </a:lnTo>
                  <a:lnTo>
                    <a:pt x="191" y="10431"/>
                  </a:lnTo>
                  <a:lnTo>
                    <a:pt x="174" y="10407"/>
                  </a:lnTo>
                  <a:lnTo>
                    <a:pt x="158" y="10382"/>
                  </a:lnTo>
                  <a:lnTo>
                    <a:pt x="142" y="10357"/>
                  </a:lnTo>
                  <a:lnTo>
                    <a:pt x="128" y="10332"/>
                  </a:lnTo>
                  <a:lnTo>
                    <a:pt x="114" y="10307"/>
                  </a:lnTo>
                  <a:lnTo>
                    <a:pt x="101" y="10281"/>
                  </a:lnTo>
                  <a:lnTo>
                    <a:pt x="89" y="10256"/>
                  </a:lnTo>
                  <a:lnTo>
                    <a:pt x="77" y="10230"/>
                  </a:lnTo>
                  <a:lnTo>
                    <a:pt x="67" y="10205"/>
                  </a:lnTo>
                  <a:lnTo>
                    <a:pt x="57" y="10179"/>
                  </a:lnTo>
                  <a:lnTo>
                    <a:pt x="48" y="10153"/>
                  </a:lnTo>
                  <a:lnTo>
                    <a:pt x="39" y="10127"/>
                  </a:lnTo>
                  <a:lnTo>
                    <a:pt x="32" y="10100"/>
                  </a:lnTo>
                  <a:lnTo>
                    <a:pt x="25" y="10074"/>
                  </a:lnTo>
                  <a:lnTo>
                    <a:pt x="19" y="10047"/>
                  </a:lnTo>
                  <a:lnTo>
                    <a:pt x="14" y="10021"/>
                  </a:lnTo>
                  <a:lnTo>
                    <a:pt x="9" y="9994"/>
                  </a:lnTo>
                  <a:lnTo>
                    <a:pt x="6" y="9967"/>
                  </a:lnTo>
                  <a:lnTo>
                    <a:pt x="3" y="9940"/>
                  </a:lnTo>
                  <a:lnTo>
                    <a:pt x="1" y="9912"/>
                  </a:lnTo>
                  <a:lnTo>
                    <a:pt x="0" y="9885"/>
                  </a:lnTo>
                  <a:lnTo>
                    <a:pt x="0" y="9857"/>
                  </a:lnTo>
                  <a:lnTo>
                    <a:pt x="0" y="5509"/>
                  </a:lnTo>
                  <a:lnTo>
                    <a:pt x="1" y="5453"/>
                  </a:lnTo>
                  <a:lnTo>
                    <a:pt x="2" y="5398"/>
                  </a:lnTo>
                  <a:lnTo>
                    <a:pt x="5" y="5342"/>
                  </a:lnTo>
                  <a:lnTo>
                    <a:pt x="9" y="5288"/>
                  </a:lnTo>
                  <a:lnTo>
                    <a:pt x="15" y="5235"/>
                  </a:lnTo>
                  <a:lnTo>
                    <a:pt x="21" y="5182"/>
                  </a:lnTo>
                  <a:lnTo>
                    <a:pt x="28" y="5130"/>
                  </a:lnTo>
                  <a:lnTo>
                    <a:pt x="37" y="5079"/>
                  </a:lnTo>
                  <a:lnTo>
                    <a:pt x="47" y="5028"/>
                  </a:lnTo>
                  <a:lnTo>
                    <a:pt x="57" y="4978"/>
                  </a:lnTo>
                  <a:lnTo>
                    <a:pt x="70" y="4929"/>
                  </a:lnTo>
                  <a:lnTo>
                    <a:pt x="83" y="4880"/>
                  </a:lnTo>
                  <a:lnTo>
                    <a:pt x="97" y="4832"/>
                  </a:lnTo>
                  <a:lnTo>
                    <a:pt x="112" y="4785"/>
                  </a:lnTo>
                  <a:lnTo>
                    <a:pt x="129" y="4739"/>
                  </a:lnTo>
                  <a:lnTo>
                    <a:pt x="147" y="4693"/>
                  </a:lnTo>
                  <a:lnTo>
                    <a:pt x="166" y="4648"/>
                  </a:lnTo>
                  <a:lnTo>
                    <a:pt x="187" y="4604"/>
                  </a:lnTo>
                  <a:lnTo>
                    <a:pt x="208" y="4560"/>
                  </a:lnTo>
                  <a:lnTo>
                    <a:pt x="230" y="4518"/>
                  </a:lnTo>
                  <a:lnTo>
                    <a:pt x="255" y="4476"/>
                  </a:lnTo>
                  <a:lnTo>
                    <a:pt x="279" y="4435"/>
                  </a:lnTo>
                  <a:lnTo>
                    <a:pt x="306" y="4393"/>
                  </a:lnTo>
                  <a:lnTo>
                    <a:pt x="332" y="4354"/>
                  </a:lnTo>
                  <a:lnTo>
                    <a:pt x="361" y="4315"/>
                  </a:lnTo>
                  <a:lnTo>
                    <a:pt x="391" y="4275"/>
                  </a:lnTo>
                  <a:lnTo>
                    <a:pt x="421" y="4238"/>
                  </a:lnTo>
                  <a:lnTo>
                    <a:pt x="453" y="4201"/>
                  </a:lnTo>
                  <a:lnTo>
                    <a:pt x="486" y="4165"/>
                  </a:lnTo>
                  <a:lnTo>
                    <a:pt x="520" y="4129"/>
                  </a:lnTo>
                  <a:lnTo>
                    <a:pt x="556" y="4093"/>
                  </a:lnTo>
                  <a:lnTo>
                    <a:pt x="592" y="4059"/>
                  </a:lnTo>
                  <a:lnTo>
                    <a:pt x="629" y="4025"/>
                  </a:lnTo>
                  <a:lnTo>
                    <a:pt x="668" y="3994"/>
                  </a:lnTo>
                  <a:lnTo>
                    <a:pt x="707" y="3963"/>
                  </a:lnTo>
                  <a:lnTo>
                    <a:pt x="747" y="3933"/>
                  </a:lnTo>
                  <a:lnTo>
                    <a:pt x="789" y="3904"/>
                  </a:lnTo>
                  <a:lnTo>
                    <a:pt x="830" y="3876"/>
                  </a:lnTo>
                  <a:lnTo>
                    <a:pt x="873" y="3849"/>
                  </a:lnTo>
                  <a:lnTo>
                    <a:pt x="916" y="3823"/>
                  </a:lnTo>
                  <a:lnTo>
                    <a:pt x="961" y="3799"/>
                  </a:lnTo>
                  <a:lnTo>
                    <a:pt x="1005" y="3775"/>
                  </a:lnTo>
                  <a:lnTo>
                    <a:pt x="1052" y="3752"/>
                  </a:lnTo>
                  <a:lnTo>
                    <a:pt x="1099" y="3731"/>
                  </a:lnTo>
                  <a:lnTo>
                    <a:pt x="1146" y="3711"/>
                  </a:lnTo>
                  <a:lnTo>
                    <a:pt x="1194" y="3691"/>
                  </a:lnTo>
                  <a:lnTo>
                    <a:pt x="1244" y="3672"/>
                  </a:lnTo>
                  <a:lnTo>
                    <a:pt x="1294" y="3655"/>
                  </a:lnTo>
                  <a:lnTo>
                    <a:pt x="1345" y="3640"/>
                  </a:lnTo>
                  <a:lnTo>
                    <a:pt x="1397" y="3624"/>
                  </a:lnTo>
                  <a:lnTo>
                    <a:pt x="1450" y="3610"/>
                  </a:lnTo>
                  <a:lnTo>
                    <a:pt x="1503" y="3597"/>
                  </a:lnTo>
                  <a:lnTo>
                    <a:pt x="1558" y="3584"/>
                  </a:lnTo>
                  <a:lnTo>
                    <a:pt x="1614" y="3574"/>
                  </a:lnTo>
                  <a:lnTo>
                    <a:pt x="1670" y="3564"/>
                  </a:lnTo>
                  <a:lnTo>
                    <a:pt x="1726" y="3554"/>
                  </a:lnTo>
                  <a:lnTo>
                    <a:pt x="1785" y="3547"/>
                  </a:lnTo>
                  <a:lnTo>
                    <a:pt x="1843" y="3540"/>
                  </a:lnTo>
                  <a:lnTo>
                    <a:pt x="1902" y="3534"/>
                  </a:lnTo>
                  <a:lnTo>
                    <a:pt x="1963" y="3530"/>
                  </a:lnTo>
                  <a:lnTo>
                    <a:pt x="2024" y="3526"/>
                  </a:lnTo>
                  <a:lnTo>
                    <a:pt x="2086" y="3524"/>
                  </a:lnTo>
                  <a:lnTo>
                    <a:pt x="2149" y="3522"/>
                  </a:lnTo>
                  <a:lnTo>
                    <a:pt x="2212" y="3522"/>
                  </a:lnTo>
                  <a:lnTo>
                    <a:pt x="2218" y="3517"/>
                  </a:lnTo>
                  <a:lnTo>
                    <a:pt x="2224" y="3514"/>
                  </a:lnTo>
                  <a:lnTo>
                    <a:pt x="2230" y="3513"/>
                  </a:lnTo>
                  <a:lnTo>
                    <a:pt x="2237" y="3512"/>
                  </a:lnTo>
                  <a:lnTo>
                    <a:pt x="2243" y="3512"/>
                  </a:lnTo>
                  <a:lnTo>
                    <a:pt x="2251" y="3512"/>
                  </a:lnTo>
                  <a:lnTo>
                    <a:pt x="2261" y="3512"/>
                  </a:lnTo>
                  <a:lnTo>
                    <a:pt x="2274" y="3512"/>
                  </a:lnTo>
                  <a:lnTo>
                    <a:pt x="2312" y="3514"/>
                  </a:lnTo>
                  <a:lnTo>
                    <a:pt x="2353" y="3516"/>
                  </a:lnTo>
                  <a:lnTo>
                    <a:pt x="2393" y="3517"/>
                  </a:lnTo>
                  <a:lnTo>
                    <a:pt x="2435" y="3519"/>
                  </a:lnTo>
                  <a:lnTo>
                    <a:pt x="2479" y="3520"/>
                  </a:lnTo>
                  <a:lnTo>
                    <a:pt x="2522" y="3520"/>
                  </a:lnTo>
                  <a:lnTo>
                    <a:pt x="2568" y="3522"/>
                  </a:lnTo>
                  <a:lnTo>
                    <a:pt x="2615" y="3522"/>
                  </a:lnTo>
                  <a:lnTo>
                    <a:pt x="2616" y="3516"/>
                  </a:lnTo>
                  <a:lnTo>
                    <a:pt x="2617" y="3511"/>
                  </a:lnTo>
                  <a:lnTo>
                    <a:pt x="2620" y="3505"/>
                  </a:lnTo>
                  <a:lnTo>
                    <a:pt x="2623" y="3498"/>
                  </a:lnTo>
                  <a:lnTo>
                    <a:pt x="2634" y="3483"/>
                  </a:lnTo>
                  <a:lnTo>
                    <a:pt x="2649" y="3466"/>
                  </a:lnTo>
                  <a:lnTo>
                    <a:pt x="2663" y="3450"/>
                  </a:lnTo>
                  <a:lnTo>
                    <a:pt x="2674" y="3439"/>
                  </a:lnTo>
                  <a:lnTo>
                    <a:pt x="2678" y="3434"/>
                  </a:lnTo>
                  <a:lnTo>
                    <a:pt x="2683" y="3431"/>
                  </a:lnTo>
                  <a:lnTo>
                    <a:pt x="2686" y="3430"/>
                  </a:lnTo>
                  <a:lnTo>
                    <a:pt x="2688" y="3429"/>
                  </a:lnTo>
                  <a:lnTo>
                    <a:pt x="2651" y="3417"/>
                  </a:lnTo>
                  <a:lnTo>
                    <a:pt x="2614" y="3406"/>
                  </a:lnTo>
                  <a:lnTo>
                    <a:pt x="2578" y="3393"/>
                  </a:lnTo>
                  <a:lnTo>
                    <a:pt x="2542" y="3380"/>
                  </a:lnTo>
                  <a:lnTo>
                    <a:pt x="2506" y="3366"/>
                  </a:lnTo>
                  <a:lnTo>
                    <a:pt x="2471" y="3351"/>
                  </a:lnTo>
                  <a:lnTo>
                    <a:pt x="2436" y="3337"/>
                  </a:lnTo>
                  <a:lnTo>
                    <a:pt x="2402" y="3322"/>
                  </a:lnTo>
                  <a:lnTo>
                    <a:pt x="2368" y="3306"/>
                  </a:lnTo>
                  <a:lnTo>
                    <a:pt x="2336" y="3289"/>
                  </a:lnTo>
                  <a:lnTo>
                    <a:pt x="2303" y="3272"/>
                  </a:lnTo>
                  <a:lnTo>
                    <a:pt x="2271" y="3255"/>
                  </a:lnTo>
                  <a:lnTo>
                    <a:pt x="2239" y="3237"/>
                  </a:lnTo>
                  <a:lnTo>
                    <a:pt x="2208" y="3218"/>
                  </a:lnTo>
                  <a:lnTo>
                    <a:pt x="2177" y="3198"/>
                  </a:lnTo>
                  <a:lnTo>
                    <a:pt x="2147" y="3178"/>
                  </a:lnTo>
                  <a:lnTo>
                    <a:pt x="2117" y="3158"/>
                  </a:lnTo>
                  <a:lnTo>
                    <a:pt x="2087" y="3137"/>
                  </a:lnTo>
                  <a:lnTo>
                    <a:pt x="2058" y="3115"/>
                  </a:lnTo>
                  <a:lnTo>
                    <a:pt x="2030" y="3093"/>
                  </a:lnTo>
                  <a:lnTo>
                    <a:pt x="2002" y="3071"/>
                  </a:lnTo>
                  <a:lnTo>
                    <a:pt x="1975" y="3047"/>
                  </a:lnTo>
                  <a:lnTo>
                    <a:pt x="1948" y="3024"/>
                  </a:lnTo>
                  <a:lnTo>
                    <a:pt x="1921" y="3000"/>
                  </a:lnTo>
                  <a:lnTo>
                    <a:pt x="1895" y="2975"/>
                  </a:lnTo>
                  <a:lnTo>
                    <a:pt x="1869" y="2950"/>
                  </a:lnTo>
                  <a:lnTo>
                    <a:pt x="1844" y="2924"/>
                  </a:lnTo>
                  <a:lnTo>
                    <a:pt x="1820" y="2898"/>
                  </a:lnTo>
                  <a:lnTo>
                    <a:pt x="1795" y="2871"/>
                  </a:lnTo>
                  <a:lnTo>
                    <a:pt x="1771" y="2843"/>
                  </a:lnTo>
                  <a:lnTo>
                    <a:pt x="1747" y="2816"/>
                  </a:lnTo>
                  <a:lnTo>
                    <a:pt x="1725" y="2787"/>
                  </a:lnTo>
                  <a:lnTo>
                    <a:pt x="1703" y="2757"/>
                  </a:lnTo>
                  <a:lnTo>
                    <a:pt x="1682" y="2729"/>
                  </a:lnTo>
                  <a:lnTo>
                    <a:pt x="1660" y="2699"/>
                  </a:lnTo>
                  <a:lnTo>
                    <a:pt x="1640" y="2669"/>
                  </a:lnTo>
                  <a:lnTo>
                    <a:pt x="1621" y="2638"/>
                  </a:lnTo>
                  <a:lnTo>
                    <a:pt x="1603" y="2608"/>
                  </a:lnTo>
                  <a:lnTo>
                    <a:pt x="1585" y="2578"/>
                  </a:lnTo>
                  <a:lnTo>
                    <a:pt x="1568" y="2547"/>
                  </a:lnTo>
                  <a:lnTo>
                    <a:pt x="1551" y="2516"/>
                  </a:lnTo>
                  <a:lnTo>
                    <a:pt x="1535" y="2484"/>
                  </a:lnTo>
                  <a:lnTo>
                    <a:pt x="1520" y="2452"/>
                  </a:lnTo>
                  <a:lnTo>
                    <a:pt x="1506" y="2420"/>
                  </a:lnTo>
                  <a:lnTo>
                    <a:pt x="1493" y="2388"/>
                  </a:lnTo>
                  <a:lnTo>
                    <a:pt x="1479" y="2356"/>
                  </a:lnTo>
                  <a:lnTo>
                    <a:pt x="1467" y="2324"/>
                  </a:lnTo>
                  <a:lnTo>
                    <a:pt x="1455" y="2291"/>
                  </a:lnTo>
                  <a:lnTo>
                    <a:pt x="1445" y="2258"/>
                  </a:lnTo>
                  <a:lnTo>
                    <a:pt x="1434" y="2225"/>
                  </a:lnTo>
                  <a:lnTo>
                    <a:pt x="1425" y="2191"/>
                  </a:lnTo>
                  <a:lnTo>
                    <a:pt x="1416" y="2157"/>
                  </a:lnTo>
                  <a:lnTo>
                    <a:pt x="1408" y="2123"/>
                  </a:lnTo>
                  <a:lnTo>
                    <a:pt x="1400" y="2089"/>
                  </a:lnTo>
                  <a:lnTo>
                    <a:pt x="1394" y="2054"/>
                  </a:lnTo>
                  <a:lnTo>
                    <a:pt x="1389" y="2018"/>
                  </a:lnTo>
                  <a:lnTo>
                    <a:pt x="1383" y="1983"/>
                  </a:lnTo>
                  <a:lnTo>
                    <a:pt x="1378" y="1948"/>
                  </a:lnTo>
                  <a:lnTo>
                    <a:pt x="1375" y="1912"/>
                  </a:lnTo>
                  <a:lnTo>
                    <a:pt x="1372" y="1876"/>
                  </a:lnTo>
                  <a:lnTo>
                    <a:pt x="1368" y="1840"/>
                  </a:lnTo>
                  <a:lnTo>
                    <a:pt x="1367" y="1804"/>
                  </a:lnTo>
                  <a:lnTo>
                    <a:pt x="1366" y="1767"/>
                  </a:lnTo>
                  <a:lnTo>
                    <a:pt x="1365" y="1729"/>
                  </a:lnTo>
                  <a:lnTo>
                    <a:pt x="1366" y="1686"/>
                  </a:lnTo>
                  <a:lnTo>
                    <a:pt x="1367" y="1641"/>
                  </a:lnTo>
                  <a:lnTo>
                    <a:pt x="1370" y="1598"/>
                  </a:lnTo>
                  <a:lnTo>
                    <a:pt x="1374" y="1555"/>
                  </a:lnTo>
                  <a:lnTo>
                    <a:pt x="1378" y="1511"/>
                  </a:lnTo>
                  <a:lnTo>
                    <a:pt x="1383" y="1469"/>
                  </a:lnTo>
                  <a:lnTo>
                    <a:pt x="1390" y="1427"/>
                  </a:lnTo>
                  <a:lnTo>
                    <a:pt x="1397" y="1386"/>
                  </a:lnTo>
                  <a:lnTo>
                    <a:pt x="1405" y="1345"/>
                  </a:lnTo>
                  <a:lnTo>
                    <a:pt x="1415" y="1304"/>
                  </a:lnTo>
                  <a:lnTo>
                    <a:pt x="1426" y="1264"/>
                  </a:lnTo>
                  <a:lnTo>
                    <a:pt x="1437" y="1223"/>
                  </a:lnTo>
                  <a:lnTo>
                    <a:pt x="1449" y="1184"/>
                  </a:lnTo>
                  <a:lnTo>
                    <a:pt x="1463" y="1145"/>
                  </a:lnTo>
                  <a:lnTo>
                    <a:pt x="1477" y="1106"/>
                  </a:lnTo>
                  <a:lnTo>
                    <a:pt x="1493" y="1068"/>
                  </a:lnTo>
                  <a:lnTo>
                    <a:pt x="1508" y="1030"/>
                  </a:lnTo>
                  <a:lnTo>
                    <a:pt x="1527" y="993"/>
                  </a:lnTo>
                  <a:lnTo>
                    <a:pt x="1545" y="955"/>
                  </a:lnTo>
                  <a:lnTo>
                    <a:pt x="1564" y="919"/>
                  </a:lnTo>
                  <a:lnTo>
                    <a:pt x="1585" y="883"/>
                  </a:lnTo>
                  <a:lnTo>
                    <a:pt x="1606" y="847"/>
                  </a:lnTo>
                  <a:lnTo>
                    <a:pt x="1628" y="811"/>
                  </a:lnTo>
                  <a:lnTo>
                    <a:pt x="1652" y="776"/>
                  </a:lnTo>
                  <a:lnTo>
                    <a:pt x="1676" y="742"/>
                  </a:lnTo>
                  <a:lnTo>
                    <a:pt x="1702" y="708"/>
                  </a:lnTo>
                  <a:lnTo>
                    <a:pt x="1728" y="674"/>
                  </a:lnTo>
                  <a:lnTo>
                    <a:pt x="1756" y="640"/>
                  </a:lnTo>
                  <a:lnTo>
                    <a:pt x="1783" y="607"/>
                  </a:lnTo>
                  <a:lnTo>
                    <a:pt x="1813" y="574"/>
                  </a:lnTo>
                  <a:lnTo>
                    <a:pt x="1844" y="542"/>
                  </a:lnTo>
                  <a:lnTo>
                    <a:pt x="1875" y="510"/>
                  </a:lnTo>
                  <a:lnTo>
                    <a:pt x="1907" y="478"/>
                  </a:lnTo>
                  <a:lnTo>
                    <a:pt x="1940" y="448"/>
                  </a:lnTo>
                  <a:lnTo>
                    <a:pt x="1971" y="419"/>
                  </a:lnTo>
                  <a:lnTo>
                    <a:pt x="2005" y="390"/>
                  </a:lnTo>
                  <a:lnTo>
                    <a:pt x="2038" y="362"/>
                  </a:lnTo>
                  <a:lnTo>
                    <a:pt x="2072" y="336"/>
                  </a:lnTo>
                  <a:lnTo>
                    <a:pt x="2106" y="311"/>
                  </a:lnTo>
                  <a:lnTo>
                    <a:pt x="2141" y="287"/>
                  </a:lnTo>
                  <a:lnTo>
                    <a:pt x="2176" y="263"/>
                  </a:lnTo>
                  <a:lnTo>
                    <a:pt x="2211" y="240"/>
                  </a:lnTo>
                  <a:lnTo>
                    <a:pt x="2247" y="219"/>
                  </a:lnTo>
                  <a:lnTo>
                    <a:pt x="2284" y="199"/>
                  </a:lnTo>
                  <a:lnTo>
                    <a:pt x="2320" y="179"/>
                  </a:lnTo>
                  <a:lnTo>
                    <a:pt x="2357" y="160"/>
                  </a:lnTo>
                  <a:lnTo>
                    <a:pt x="2395" y="143"/>
                  </a:lnTo>
                  <a:lnTo>
                    <a:pt x="2432" y="127"/>
                  </a:lnTo>
                  <a:lnTo>
                    <a:pt x="2470" y="111"/>
                  </a:lnTo>
                  <a:lnTo>
                    <a:pt x="2510" y="98"/>
                  </a:lnTo>
                  <a:lnTo>
                    <a:pt x="2549" y="84"/>
                  </a:lnTo>
                  <a:lnTo>
                    <a:pt x="2588" y="71"/>
                  </a:lnTo>
                  <a:lnTo>
                    <a:pt x="2628" y="60"/>
                  </a:lnTo>
                  <a:lnTo>
                    <a:pt x="2668" y="50"/>
                  </a:lnTo>
                  <a:lnTo>
                    <a:pt x="2709" y="40"/>
                  </a:lnTo>
                  <a:lnTo>
                    <a:pt x="2750" y="32"/>
                  </a:lnTo>
                  <a:lnTo>
                    <a:pt x="2791" y="24"/>
                  </a:lnTo>
                  <a:lnTo>
                    <a:pt x="2833" y="18"/>
                  </a:lnTo>
                  <a:lnTo>
                    <a:pt x="2876" y="13"/>
                  </a:lnTo>
                  <a:lnTo>
                    <a:pt x="2918" y="7"/>
                  </a:lnTo>
                  <a:lnTo>
                    <a:pt x="2962" y="4"/>
                  </a:lnTo>
                  <a:lnTo>
                    <a:pt x="3005" y="2"/>
                  </a:lnTo>
                  <a:lnTo>
                    <a:pt x="3049" y="1"/>
                  </a:lnTo>
                  <a:lnTo>
                    <a:pt x="3094" y="0"/>
                  </a:lnTo>
                  <a:lnTo>
                    <a:pt x="3138" y="1"/>
                  </a:lnTo>
                  <a:lnTo>
                    <a:pt x="3183" y="2"/>
                  </a:lnTo>
                  <a:lnTo>
                    <a:pt x="3226" y="4"/>
                  </a:lnTo>
                  <a:lnTo>
                    <a:pt x="3270" y="7"/>
                  </a:lnTo>
                  <a:lnTo>
                    <a:pt x="3312" y="13"/>
                  </a:lnTo>
                  <a:lnTo>
                    <a:pt x="3356" y="18"/>
                  </a:lnTo>
                  <a:lnTo>
                    <a:pt x="3397" y="24"/>
                  </a:lnTo>
                  <a:lnTo>
                    <a:pt x="3440" y="32"/>
                  </a:lnTo>
                  <a:lnTo>
                    <a:pt x="3481" y="40"/>
                  </a:lnTo>
                  <a:lnTo>
                    <a:pt x="3521" y="50"/>
                  </a:lnTo>
                  <a:lnTo>
                    <a:pt x="3563" y="60"/>
                  </a:lnTo>
                  <a:lnTo>
                    <a:pt x="3602" y="71"/>
                  </a:lnTo>
                  <a:lnTo>
                    <a:pt x="3643" y="84"/>
                  </a:lnTo>
                  <a:lnTo>
                    <a:pt x="3682" y="98"/>
                  </a:lnTo>
                  <a:lnTo>
                    <a:pt x="3721" y="111"/>
                  </a:lnTo>
                  <a:lnTo>
                    <a:pt x="3759" y="127"/>
                  </a:lnTo>
                  <a:lnTo>
                    <a:pt x="3798" y="143"/>
                  </a:lnTo>
                  <a:lnTo>
                    <a:pt x="3835" y="160"/>
                  </a:lnTo>
                  <a:lnTo>
                    <a:pt x="3873" y="179"/>
                  </a:lnTo>
                  <a:lnTo>
                    <a:pt x="3909" y="199"/>
                  </a:lnTo>
                  <a:lnTo>
                    <a:pt x="3946" y="219"/>
                  </a:lnTo>
                  <a:lnTo>
                    <a:pt x="3982" y="240"/>
                  </a:lnTo>
                  <a:lnTo>
                    <a:pt x="4017" y="263"/>
                  </a:lnTo>
                  <a:lnTo>
                    <a:pt x="4053" y="287"/>
                  </a:lnTo>
                  <a:lnTo>
                    <a:pt x="4088" y="311"/>
                  </a:lnTo>
                  <a:lnTo>
                    <a:pt x="4122" y="336"/>
                  </a:lnTo>
                  <a:lnTo>
                    <a:pt x="4156" y="362"/>
                  </a:lnTo>
                  <a:lnTo>
                    <a:pt x="4190" y="390"/>
                  </a:lnTo>
                  <a:lnTo>
                    <a:pt x="4223" y="419"/>
                  </a:lnTo>
                  <a:lnTo>
                    <a:pt x="4256" y="448"/>
                  </a:lnTo>
                  <a:lnTo>
                    <a:pt x="4289" y="478"/>
                  </a:lnTo>
                  <a:lnTo>
                    <a:pt x="4321" y="510"/>
                  </a:lnTo>
                  <a:lnTo>
                    <a:pt x="4353" y="542"/>
                  </a:lnTo>
                  <a:lnTo>
                    <a:pt x="4383" y="574"/>
                  </a:lnTo>
                  <a:lnTo>
                    <a:pt x="4412" y="607"/>
                  </a:lnTo>
                  <a:lnTo>
                    <a:pt x="4440" y="640"/>
                  </a:lnTo>
                  <a:lnTo>
                    <a:pt x="4467" y="674"/>
                  </a:lnTo>
                  <a:lnTo>
                    <a:pt x="4493" y="708"/>
                  </a:lnTo>
                  <a:lnTo>
                    <a:pt x="4518" y="742"/>
                  </a:lnTo>
                  <a:lnTo>
                    <a:pt x="4543" y="776"/>
                  </a:lnTo>
                  <a:lnTo>
                    <a:pt x="4566" y="811"/>
                  </a:lnTo>
                  <a:lnTo>
                    <a:pt x="4588" y="847"/>
                  </a:lnTo>
                  <a:lnTo>
                    <a:pt x="4610" y="883"/>
                  </a:lnTo>
                  <a:lnTo>
                    <a:pt x="4630" y="919"/>
                  </a:lnTo>
                  <a:lnTo>
                    <a:pt x="4649" y="955"/>
                  </a:lnTo>
                  <a:lnTo>
                    <a:pt x="4667" y="993"/>
                  </a:lnTo>
                  <a:lnTo>
                    <a:pt x="4685" y="1030"/>
                  </a:lnTo>
                  <a:lnTo>
                    <a:pt x="4701" y="1068"/>
                  </a:lnTo>
                  <a:lnTo>
                    <a:pt x="4716" y="1106"/>
                  </a:lnTo>
                  <a:lnTo>
                    <a:pt x="4731" y="1145"/>
                  </a:lnTo>
                  <a:lnTo>
                    <a:pt x="4745" y="1184"/>
                  </a:lnTo>
                  <a:lnTo>
                    <a:pt x="4756" y="1223"/>
                  </a:lnTo>
                  <a:lnTo>
                    <a:pt x="4768" y="1264"/>
                  </a:lnTo>
                  <a:lnTo>
                    <a:pt x="4779" y="1304"/>
                  </a:lnTo>
                  <a:lnTo>
                    <a:pt x="4788" y="1345"/>
                  </a:lnTo>
                  <a:lnTo>
                    <a:pt x="4797" y="1386"/>
                  </a:lnTo>
                  <a:lnTo>
                    <a:pt x="4803" y="1427"/>
                  </a:lnTo>
                  <a:lnTo>
                    <a:pt x="4810" y="1469"/>
                  </a:lnTo>
                  <a:lnTo>
                    <a:pt x="4816" y="1511"/>
                  </a:lnTo>
                  <a:lnTo>
                    <a:pt x="4820" y="1555"/>
                  </a:lnTo>
                  <a:lnTo>
                    <a:pt x="4823" y="1598"/>
                  </a:lnTo>
                  <a:lnTo>
                    <a:pt x="4825" y="1641"/>
                  </a:lnTo>
                  <a:lnTo>
                    <a:pt x="4827" y="1686"/>
                  </a:lnTo>
                  <a:lnTo>
                    <a:pt x="4827" y="1729"/>
                  </a:lnTo>
                  <a:lnTo>
                    <a:pt x="4827" y="1768"/>
                  </a:lnTo>
                  <a:lnTo>
                    <a:pt x="4826" y="1806"/>
                  </a:lnTo>
                  <a:lnTo>
                    <a:pt x="4824" y="1843"/>
                  </a:lnTo>
                  <a:lnTo>
                    <a:pt x="4822" y="1880"/>
                  </a:lnTo>
                  <a:lnTo>
                    <a:pt x="4818" y="1917"/>
                  </a:lnTo>
                  <a:lnTo>
                    <a:pt x="4814" y="1954"/>
                  </a:lnTo>
                  <a:lnTo>
                    <a:pt x="4808" y="1990"/>
                  </a:lnTo>
                  <a:lnTo>
                    <a:pt x="4803" y="2027"/>
                  </a:lnTo>
                  <a:lnTo>
                    <a:pt x="4797" y="2062"/>
                  </a:lnTo>
                  <a:lnTo>
                    <a:pt x="4789" y="2098"/>
                  </a:lnTo>
                  <a:lnTo>
                    <a:pt x="4781" y="2134"/>
                  </a:lnTo>
                  <a:lnTo>
                    <a:pt x="4772" y="2169"/>
                  </a:lnTo>
                  <a:lnTo>
                    <a:pt x="4763" y="2204"/>
                  </a:lnTo>
                  <a:lnTo>
                    <a:pt x="4752" y="2240"/>
                  </a:lnTo>
                  <a:lnTo>
                    <a:pt x="4740" y="2274"/>
                  </a:lnTo>
                  <a:lnTo>
                    <a:pt x="4729" y="2308"/>
                  </a:lnTo>
                  <a:lnTo>
                    <a:pt x="4716" y="2342"/>
                  </a:lnTo>
                  <a:lnTo>
                    <a:pt x="4702" y="2376"/>
                  </a:lnTo>
                  <a:lnTo>
                    <a:pt x="4688" y="2410"/>
                  </a:lnTo>
                  <a:lnTo>
                    <a:pt x="4673" y="2443"/>
                  </a:lnTo>
                  <a:lnTo>
                    <a:pt x="4657" y="2476"/>
                  </a:lnTo>
                  <a:lnTo>
                    <a:pt x="4641" y="2508"/>
                  </a:lnTo>
                  <a:lnTo>
                    <a:pt x="4624" y="2541"/>
                  </a:lnTo>
                  <a:lnTo>
                    <a:pt x="4605" y="2573"/>
                  </a:lnTo>
                  <a:lnTo>
                    <a:pt x="4586" y="2606"/>
                  </a:lnTo>
                  <a:lnTo>
                    <a:pt x="4566" y="2638"/>
                  </a:lnTo>
                  <a:lnTo>
                    <a:pt x="4546" y="2669"/>
                  </a:lnTo>
                  <a:lnTo>
                    <a:pt x="4525" y="2701"/>
                  </a:lnTo>
                  <a:lnTo>
                    <a:pt x="4502" y="2732"/>
                  </a:lnTo>
                  <a:lnTo>
                    <a:pt x="4480" y="2763"/>
                  </a:lnTo>
                  <a:lnTo>
                    <a:pt x="4456" y="2793"/>
                  </a:lnTo>
                  <a:lnTo>
                    <a:pt x="4431" y="2824"/>
                  </a:lnTo>
                  <a:lnTo>
                    <a:pt x="4407" y="2853"/>
                  </a:lnTo>
                  <a:lnTo>
                    <a:pt x="4381" y="2883"/>
                  </a:lnTo>
                  <a:lnTo>
                    <a:pt x="4356" y="2910"/>
                  </a:lnTo>
                  <a:lnTo>
                    <a:pt x="4329" y="2938"/>
                  </a:lnTo>
                  <a:lnTo>
                    <a:pt x="4303" y="2965"/>
                  </a:lnTo>
                  <a:lnTo>
                    <a:pt x="4276" y="2991"/>
                  </a:lnTo>
                  <a:lnTo>
                    <a:pt x="4249" y="3017"/>
                  </a:lnTo>
                  <a:lnTo>
                    <a:pt x="4220" y="3041"/>
                  </a:lnTo>
                  <a:lnTo>
                    <a:pt x="4192" y="3066"/>
                  </a:lnTo>
                  <a:lnTo>
                    <a:pt x="4164" y="3089"/>
                  </a:lnTo>
                  <a:lnTo>
                    <a:pt x="4134" y="3112"/>
                  </a:lnTo>
                  <a:lnTo>
                    <a:pt x="4105" y="3134"/>
                  </a:lnTo>
                  <a:lnTo>
                    <a:pt x="4075" y="3155"/>
                  </a:lnTo>
                  <a:lnTo>
                    <a:pt x="4045" y="3176"/>
                  </a:lnTo>
                  <a:lnTo>
                    <a:pt x="4014" y="3196"/>
                  </a:lnTo>
                  <a:lnTo>
                    <a:pt x="3982" y="3215"/>
                  </a:lnTo>
                  <a:lnTo>
                    <a:pt x="3950" y="3233"/>
                  </a:lnTo>
                  <a:lnTo>
                    <a:pt x="3919" y="3252"/>
                  </a:lnTo>
                  <a:lnTo>
                    <a:pt x="3887" y="3269"/>
                  </a:lnTo>
                  <a:lnTo>
                    <a:pt x="3854" y="3286"/>
                  </a:lnTo>
                  <a:lnTo>
                    <a:pt x="3820" y="3301"/>
                  </a:lnTo>
                  <a:lnTo>
                    <a:pt x="3786" y="3316"/>
                  </a:lnTo>
                  <a:lnTo>
                    <a:pt x="3752" y="3331"/>
                  </a:lnTo>
                  <a:lnTo>
                    <a:pt x="3718" y="3344"/>
                  </a:lnTo>
                  <a:lnTo>
                    <a:pt x="3683" y="3358"/>
                  </a:lnTo>
                  <a:lnTo>
                    <a:pt x="3647" y="3370"/>
                  </a:lnTo>
                  <a:lnTo>
                    <a:pt x="3611" y="3381"/>
                  </a:lnTo>
                  <a:lnTo>
                    <a:pt x="3575" y="3393"/>
                  </a:lnTo>
                  <a:lnTo>
                    <a:pt x="3538" y="3402"/>
                  </a:lnTo>
                  <a:lnTo>
                    <a:pt x="3500" y="3412"/>
                  </a:lnTo>
                  <a:lnTo>
                    <a:pt x="3463" y="3421"/>
                  </a:lnTo>
                  <a:lnTo>
                    <a:pt x="3425" y="3429"/>
                  </a:lnTo>
                  <a:lnTo>
                    <a:pt x="3438" y="3443"/>
                  </a:lnTo>
                  <a:lnTo>
                    <a:pt x="3449" y="3456"/>
                  </a:lnTo>
                  <a:lnTo>
                    <a:pt x="3459" y="3468"/>
                  </a:lnTo>
                  <a:lnTo>
                    <a:pt x="3466" y="3480"/>
                  </a:lnTo>
                  <a:lnTo>
                    <a:pt x="3473" y="3491"/>
                  </a:lnTo>
                  <a:lnTo>
                    <a:pt x="3477" y="3501"/>
                  </a:lnTo>
                  <a:lnTo>
                    <a:pt x="3479" y="3512"/>
                  </a:lnTo>
                  <a:lnTo>
                    <a:pt x="3480" y="35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lt1"/>
                </a:solidFill>
              </a:endParaRPr>
            </a:p>
          </p:txBody>
        </p:sp>
        <p:grpSp>
          <p:nvGrpSpPr>
            <p:cNvPr id="31" name="Group 35"/>
            <p:cNvGrpSpPr>
              <a:grpSpLocks/>
            </p:cNvGrpSpPr>
            <p:nvPr/>
          </p:nvGrpSpPr>
          <p:grpSpPr bwMode="auto">
            <a:xfrm>
              <a:off x="6557410" y="3882655"/>
              <a:ext cx="762379" cy="654980"/>
              <a:chOff x="380" y="1155"/>
              <a:chExt cx="504" cy="433"/>
            </a:xfrm>
            <a:solidFill>
              <a:srgbClr val="00B0F0"/>
            </a:solidFill>
          </p:grpSpPr>
          <p:sp>
            <p:nvSpPr>
              <p:cNvPr id="42" name="Freeform 36"/>
              <p:cNvSpPr>
                <a:spLocks/>
              </p:cNvSpPr>
              <p:nvPr/>
            </p:nvSpPr>
            <p:spPr bwMode="auto">
              <a:xfrm>
                <a:off x="380" y="1155"/>
                <a:ext cx="504" cy="433"/>
              </a:xfrm>
              <a:custGeom>
                <a:avLst/>
                <a:gdLst>
                  <a:gd name="T0" fmla="*/ 0 w 15848"/>
                  <a:gd name="T1" fmla="*/ 0 h 16212"/>
                  <a:gd name="T2" fmla="*/ 1 w 15848"/>
                  <a:gd name="T3" fmla="*/ 0 h 16212"/>
                  <a:gd name="T4" fmla="*/ 0 w 15848"/>
                  <a:gd name="T5" fmla="*/ 0 h 16212"/>
                  <a:gd name="T6" fmla="*/ 0 w 15848"/>
                  <a:gd name="T7" fmla="*/ 0 h 16212"/>
                  <a:gd name="T8" fmla="*/ 0 w 15848"/>
                  <a:gd name="T9" fmla="*/ 0 h 16212"/>
                  <a:gd name="T10" fmla="*/ 0 w 15848"/>
                  <a:gd name="T11" fmla="*/ 0 h 16212"/>
                  <a:gd name="T12" fmla="*/ 0 w 15848"/>
                  <a:gd name="T13" fmla="*/ 0 h 16212"/>
                  <a:gd name="T14" fmla="*/ 0 w 15848"/>
                  <a:gd name="T15" fmla="*/ 0 h 16212"/>
                  <a:gd name="T16" fmla="*/ 0 w 15848"/>
                  <a:gd name="T17" fmla="*/ 0 h 16212"/>
                  <a:gd name="T18" fmla="*/ 0 w 15848"/>
                  <a:gd name="T19" fmla="*/ 0 h 16212"/>
                  <a:gd name="T20" fmla="*/ 0 w 15848"/>
                  <a:gd name="T21" fmla="*/ 0 h 16212"/>
                  <a:gd name="T22" fmla="*/ 0 w 15848"/>
                  <a:gd name="T23" fmla="*/ 0 h 16212"/>
                  <a:gd name="T24" fmla="*/ 0 w 15848"/>
                  <a:gd name="T25" fmla="*/ 0 h 16212"/>
                  <a:gd name="T26" fmla="*/ 0 w 15848"/>
                  <a:gd name="T27" fmla="*/ 0 h 16212"/>
                  <a:gd name="T28" fmla="*/ 0 w 15848"/>
                  <a:gd name="T29" fmla="*/ 0 h 16212"/>
                  <a:gd name="T30" fmla="*/ 0 w 15848"/>
                  <a:gd name="T31" fmla="*/ 0 h 16212"/>
                  <a:gd name="T32" fmla="*/ 0 w 15848"/>
                  <a:gd name="T33" fmla="*/ 0 h 16212"/>
                  <a:gd name="T34" fmla="*/ 0 w 15848"/>
                  <a:gd name="T35" fmla="*/ 0 h 16212"/>
                  <a:gd name="T36" fmla="*/ 0 w 15848"/>
                  <a:gd name="T37" fmla="*/ 0 h 16212"/>
                  <a:gd name="T38" fmla="*/ 0 w 15848"/>
                  <a:gd name="T39" fmla="*/ 0 h 16212"/>
                  <a:gd name="T40" fmla="*/ 0 w 15848"/>
                  <a:gd name="T41" fmla="*/ 0 h 16212"/>
                  <a:gd name="T42" fmla="*/ 0 w 15848"/>
                  <a:gd name="T43" fmla="*/ 0 h 16212"/>
                  <a:gd name="T44" fmla="*/ 0 w 15848"/>
                  <a:gd name="T45" fmla="*/ 0 h 16212"/>
                  <a:gd name="T46" fmla="*/ 0 w 15848"/>
                  <a:gd name="T47" fmla="*/ 0 h 16212"/>
                  <a:gd name="T48" fmla="*/ 0 w 15848"/>
                  <a:gd name="T49" fmla="*/ 0 h 16212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5848" h="16212">
                    <a:moveTo>
                      <a:pt x="7919" y="0"/>
                    </a:moveTo>
                    <a:lnTo>
                      <a:pt x="15848" y="8200"/>
                    </a:lnTo>
                    <a:lnTo>
                      <a:pt x="14938" y="9012"/>
                    </a:lnTo>
                    <a:lnTo>
                      <a:pt x="13192" y="7330"/>
                    </a:lnTo>
                    <a:lnTo>
                      <a:pt x="13192" y="16212"/>
                    </a:lnTo>
                    <a:lnTo>
                      <a:pt x="12307" y="16212"/>
                    </a:lnTo>
                    <a:lnTo>
                      <a:pt x="11503" y="16212"/>
                    </a:lnTo>
                    <a:lnTo>
                      <a:pt x="10769" y="16212"/>
                    </a:lnTo>
                    <a:lnTo>
                      <a:pt x="10095" y="16212"/>
                    </a:lnTo>
                    <a:lnTo>
                      <a:pt x="9468" y="16212"/>
                    </a:lnTo>
                    <a:lnTo>
                      <a:pt x="8878" y="16212"/>
                    </a:lnTo>
                    <a:lnTo>
                      <a:pt x="8314" y="16212"/>
                    </a:lnTo>
                    <a:lnTo>
                      <a:pt x="7767" y="16212"/>
                    </a:lnTo>
                    <a:lnTo>
                      <a:pt x="7223" y="16212"/>
                    </a:lnTo>
                    <a:lnTo>
                      <a:pt x="6673" y="16212"/>
                    </a:lnTo>
                    <a:lnTo>
                      <a:pt x="6105" y="16212"/>
                    </a:lnTo>
                    <a:lnTo>
                      <a:pt x="5509" y="16212"/>
                    </a:lnTo>
                    <a:lnTo>
                      <a:pt x="4874" y="16212"/>
                    </a:lnTo>
                    <a:lnTo>
                      <a:pt x="4189" y="16212"/>
                    </a:lnTo>
                    <a:lnTo>
                      <a:pt x="3441" y="16212"/>
                    </a:lnTo>
                    <a:lnTo>
                      <a:pt x="2623" y="16212"/>
                    </a:lnTo>
                    <a:lnTo>
                      <a:pt x="2623" y="7330"/>
                    </a:lnTo>
                    <a:lnTo>
                      <a:pt x="905" y="9012"/>
                    </a:lnTo>
                    <a:lnTo>
                      <a:pt x="0" y="8200"/>
                    </a:lnTo>
                    <a:lnTo>
                      <a:pt x="7919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lt1"/>
                  </a:solidFill>
                </a:endParaRPr>
              </a:p>
            </p:txBody>
          </p:sp>
          <p:sp>
            <p:nvSpPr>
              <p:cNvPr id="43" name="Rectangle 37"/>
              <p:cNvSpPr>
                <a:spLocks noChangeArrowheads="1"/>
              </p:cNvSpPr>
              <p:nvPr/>
            </p:nvSpPr>
            <p:spPr bwMode="auto">
              <a:xfrm>
                <a:off x="701" y="1193"/>
                <a:ext cx="56" cy="119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6852392" y="4323358"/>
              <a:ext cx="173038" cy="2143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34" name="文本框 20"/>
            <p:cNvSpPr txBox="1">
              <a:spLocks noChangeArrowheads="1"/>
            </p:cNvSpPr>
            <p:nvPr/>
          </p:nvSpPr>
          <p:spPr bwMode="auto">
            <a:xfrm>
              <a:off x="9363815" y="1835746"/>
              <a:ext cx="2166938" cy="3906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Impact" panose="020B0806030902050204" pitchFamily="34" charset="0"/>
                  <a:ea typeface="Hiragino Sans GB W3" pitchFamily="34" charset="-122"/>
                </a:rPr>
                <a:t>Enter </a:t>
              </a:r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Impact" panose="020B0806030902050204" pitchFamily="34" charset="0"/>
                  <a:ea typeface="Hiragino Sans GB W3" pitchFamily="34" charset="-122"/>
                </a:rPr>
                <a:t>Team Work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Hiragino Sans GB W3" pitchFamily="34" charset="-122"/>
              </a:endParaRPr>
            </a:p>
          </p:txBody>
        </p:sp>
        <p:sp>
          <p:nvSpPr>
            <p:cNvPr id="35" name="文本框 21"/>
            <p:cNvSpPr txBox="1">
              <a:spLocks noChangeArrowheads="1"/>
            </p:cNvSpPr>
            <p:nvPr/>
          </p:nvSpPr>
          <p:spPr bwMode="auto">
            <a:xfrm>
              <a:off x="10502055" y="4645620"/>
              <a:ext cx="1784350" cy="3906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Impact" panose="020B0806030902050204" pitchFamily="34" charset="0"/>
                  <a:ea typeface="Hiragino Sans GB W3" pitchFamily="34" charset="-122"/>
                </a:rPr>
                <a:t>Enter </a:t>
              </a:r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Impact" panose="020B0806030902050204" pitchFamily="34" charset="0"/>
                  <a:ea typeface="Hiragino Sans GB W3" pitchFamily="34" charset="-122"/>
                </a:rPr>
                <a:t>AI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Hiragino Sans GB W3" pitchFamily="34" charset="-122"/>
              </a:endParaRPr>
            </a:p>
          </p:txBody>
        </p:sp>
        <p:sp>
          <p:nvSpPr>
            <p:cNvPr id="36" name="文本框 22"/>
            <p:cNvSpPr txBox="1">
              <a:spLocks noChangeArrowheads="1"/>
            </p:cNvSpPr>
            <p:nvPr/>
          </p:nvSpPr>
          <p:spPr bwMode="auto">
            <a:xfrm>
              <a:off x="6045942" y="4645620"/>
              <a:ext cx="1784350" cy="3906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Impact" panose="020B0806030902050204" pitchFamily="34" charset="0"/>
                  <a:ea typeface="Hiragino Sans GB W3" pitchFamily="34" charset="-122"/>
                </a:rPr>
                <a:t>Enter </a:t>
              </a:r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Impact" panose="020B0806030902050204" pitchFamily="34" charset="0"/>
                  <a:ea typeface="Hiragino Sans GB W3" pitchFamily="34" charset="-122"/>
                </a:rPr>
                <a:t>Python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Hiragino Sans GB W3" pitchFamily="34" charset="-122"/>
              </a:endParaRPr>
            </a:p>
          </p:txBody>
        </p:sp>
        <p:grpSp>
          <p:nvGrpSpPr>
            <p:cNvPr id="37" name="Group 331"/>
            <p:cNvGrpSpPr>
              <a:grpSpLocks/>
            </p:cNvGrpSpPr>
            <p:nvPr/>
          </p:nvGrpSpPr>
          <p:grpSpPr bwMode="auto">
            <a:xfrm>
              <a:off x="8871072" y="6091325"/>
              <a:ext cx="646203" cy="595955"/>
              <a:chOff x="2100" y="1440"/>
              <a:chExt cx="1560" cy="1440"/>
            </a:xfrm>
            <a:solidFill>
              <a:srgbClr val="0070C0"/>
            </a:solidFill>
          </p:grpSpPr>
          <p:sp>
            <p:nvSpPr>
              <p:cNvPr id="39" name="Freeform 332"/>
              <p:cNvSpPr>
                <a:spLocks noEditPoints="1"/>
              </p:cNvSpPr>
              <p:nvPr/>
            </p:nvSpPr>
            <p:spPr bwMode="auto">
              <a:xfrm>
                <a:off x="2100" y="1974"/>
                <a:ext cx="904" cy="820"/>
              </a:xfrm>
              <a:custGeom>
                <a:avLst/>
                <a:gdLst>
                  <a:gd name="T0" fmla="*/ 642 w 904"/>
                  <a:gd name="T1" fmla="*/ 356 h 820"/>
                  <a:gd name="T2" fmla="*/ 456 w 904"/>
                  <a:gd name="T3" fmla="*/ 470 h 820"/>
                  <a:gd name="T4" fmla="*/ 736 w 904"/>
                  <a:gd name="T5" fmla="*/ 654 h 820"/>
                  <a:gd name="T6" fmla="*/ 600 w 904"/>
                  <a:gd name="T7" fmla="*/ 790 h 820"/>
                  <a:gd name="T8" fmla="*/ 556 w 904"/>
                  <a:gd name="T9" fmla="*/ 784 h 820"/>
                  <a:gd name="T10" fmla="*/ 492 w 904"/>
                  <a:gd name="T11" fmla="*/ 770 h 820"/>
                  <a:gd name="T12" fmla="*/ 468 w 904"/>
                  <a:gd name="T13" fmla="*/ 760 h 820"/>
                  <a:gd name="T14" fmla="*/ 426 w 904"/>
                  <a:gd name="T15" fmla="*/ 726 h 820"/>
                  <a:gd name="T16" fmla="*/ 372 w 904"/>
                  <a:gd name="T17" fmla="*/ 666 h 820"/>
                  <a:gd name="T18" fmla="*/ 228 w 904"/>
                  <a:gd name="T19" fmla="*/ 486 h 820"/>
                  <a:gd name="T20" fmla="*/ 194 w 904"/>
                  <a:gd name="T21" fmla="*/ 438 h 820"/>
                  <a:gd name="T22" fmla="*/ 174 w 904"/>
                  <a:gd name="T23" fmla="*/ 400 h 820"/>
                  <a:gd name="T24" fmla="*/ 168 w 904"/>
                  <a:gd name="T25" fmla="*/ 384 h 820"/>
                  <a:gd name="T26" fmla="*/ 166 w 904"/>
                  <a:gd name="T27" fmla="*/ 342 h 820"/>
                  <a:gd name="T28" fmla="*/ 168 w 904"/>
                  <a:gd name="T29" fmla="*/ 304 h 820"/>
                  <a:gd name="T30" fmla="*/ 356 w 904"/>
                  <a:gd name="T31" fmla="*/ 0 h 820"/>
                  <a:gd name="T32" fmla="*/ 128 w 904"/>
                  <a:gd name="T33" fmla="*/ 250 h 820"/>
                  <a:gd name="T34" fmla="*/ 218 w 904"/>
                  <a:gd name="T35" fmla="*/ 310 h 820"/>
                  <a:gd name="T36" fmla="*/ 216 w 904"/>
                  <a:gd name="T37" fmla="*/ 330 h 820"/>
                  <a:gd name="T38" fmla="*/ 218 w 904"/>
                  <a:gd name="T39" fmla="*/ 364 h 820"/>
                  <a:gd name="T40" fmla="*/ 222 w 904"/>
                  <a:gd name="T41" fmla="*/ 378 h 820"/>
                  <a:gd name="T42" fmla="*/ 232 w 904"/>
                  <a:gd name="T43" fmla="*/ 406 h 820"/>
                  <a:gd name="T44" fmla="*/ 252 w 904"/>
                  <a:gd name="T45" fmla="*/ 436 h 820"/>
                  <a:gd name="T46" fmla="*/ 426 w 904"/>
                  <a:gd name="T47" fmla="*/ 282 h 820"/>
                  <a:gd name="T48" fmla="*/ 348 w 904"/>
                  <a:gd name="T49" fmla="*/ 74 h 820"/>
                  <a:gd name="T50" fmla="*/ 450 w 904"/>
                  <a:gd name="T51" fmla="*/ 520 h 820"/>
                  <a:gd name="T52" fmla="*/ 446 w 904"/>
                  <a:gd name="T53" fmla="*/ 560 h 820"/>
                  <a:gd name="T54" fmla="*/ 444 w 904"/>
                  <a:gd name="T55" fmla="*/ 620 h 820"/>
                  <a:gd name="T56" fmla="*/ 448 w 904"/>
                  <a:gd name="T57" fmla="*/ 652 h 820"/>
                  <a:gd name="T58" fmla="*/ 458 w 904"/>
                  <a:gd name="T59" fmla="*/ 678 h 820"/>
                  <a:gd name="T60" fmla="*/ 464 w 904"/>
                  <a:gd name="T61" fmla="*/ 688 h 820"/>
                  <a:gd name="T62" fmla="*/ 480 w 904"/>
                  <a:gd name="T63" fmla="*/ 706 h 820"/>
                  <a:gd name="T64" fmla="*/ 502 w 904"/>
                  <a:gd name="T65" fmla="*/ 720 h 820"/>
                  <a:gd name="T66" fmla="*/ 532 w 904"/>
                  <a:gd name="T67" fmla="*/ 730 h 820"/>
                  <a:gd name="T68" fmla="*/ 566 w 904"/>
                  <a:gd name="T69" fmla="*/ 736 h 820"/>
                  <a:gd name="T70" fmla="*/ 666 w 904"/>
                  <a:gd name="T71" fmla="*/ 646 h 820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904" h="820">
                    <a:moveTo>
                      <a:pt x="356" y="0"/>
                    </a:moveTo>
                    <a:lnTo>
                      <a:pt x="642" y="356"/>
                    </a:lnTo>
                    <a:lnTo>
                      <a:pt x="472" y="338"/>
                    </a:lnTo>
                    <a:lnTo>
                      <a:pt x="456" y="470"/>
                    </a:lnTo>
                    <a:lnTo>
                      <a:pt x="904" y="520"/>
                    </a:lnTo>
                    <a:lnTo>
                      <a:pt x="736" y="654"/>
                    </a:lnTo>
                    <a:lnTo>
                      <a:pt x="870" y="820"/>
                    </a:lnTo>
                    <a:lnTo>
                      <a:pt x="600" y="790"/>
                    </a:lnTo>
                    <a:lnTo>
                      <a:pt x="556" y="784"/>
                    </a:lnTo>
                    <a:lnTo>
                      <a:pt x="520" y="778"/>
                    </a:lnTo>
                    <a:lnTo>
                      <a:pt x="492" y="770"/>
                    </a:lnTo>
                    <a:lnTo>
                      <a:pt x="468" y="760"/>
                    </a:lnTo>
                    <a:lnTo>
                      <a:pt x="448" y="746"/>
                    </a:lnTo>
                    <a:lnTo>
                      <a:pt x="426" y="726"/>
                    </a:lnTo>
                    <a:lnTo>
                      <a:pt x="400" y="700"/>
                    </a:lnTo>
                    <a:lnTo>
                      <a:pt x="372" y="666"/>
                    </a:lnTo>
                    <a:lnTo>
                      <a:pt x="228" y="486"/>
                    </a:lnTo>
                    <a:lnTo>
                      <a:pt x="210" y="462"/>
                    </a:lnTo>
                    <a:lnTo>
                      <a:pt x="194" y="438"/>
                    </a:lnTo>
                    <a:lnTo>
                      <a:pt x="182" y="418"/>
                    </a:lnTo>
                    <a:lnTo>
                      <a:pt x="174" y="400"/>
                    </a:lnTo>
                    <a:lnTo>
                      <a:pt x="168" y="384"/>
                    </a:lnTo>
                    <a:lnTo>
                      <a:pt x="166" y="364"/>
                    </a:lnTo>
                    <a:lnTo>
                      <a:pt x="166" y="342"/>
                    </a:lnTo>
                    <a:lnTo>
                      <a:pt x="168" y="320"/>
                    </a:lnTo>
                    <a:lnTo>
                      <a:pt x="168" y="304"/>
                    </a:lnTo>
                    <a:lnTo>
                      <a:pt x="0" y="286"/>
                    </a:lnTo>
                    <a:lnTo>
                      <a:pt x="356" y="0"/>
                    </a:lnTo>
                    <a:close/>
                    <a:moveTo>
                      <a:pt x="348" y="74"/>
                    </a:moveTo>
                    <a:lnTo>
                      <a:pt x="128" y="250"/>
                    </a:lnTo>
                    <a:lnTo>
                      <a:pt x="224" y="260"/>
                    </a:lnTo>
                    <a:lnTo>
                      <a:pt x="218" y="310"/>
                    </a:lnTo>
                    <a:lnTo>
                      <a:pt x="216" y="330"/>
                    </a:lnTo>
                    <a:lnTo>
                      <a:pt x="216" y="348"/>
                    </a:lnTo>
                    <a:lnTo>
                      <a:pt x="218" y="364"/>
                    </a:lnTo>
                    <a:lnTo>
                      <a:pt x="222" y="378"/>
                    </a:lnTo>
                    <a:lnTo>
                      <a:pt x="226" y="392"/>
                    </a:lnTo>
                    <a:lnTo>
                      <a:pt x="232" y="406"/>
                    </a:lnTo>
                    <a:lnTo>
                      <a:pt x="242" y="420"/>
                    </a:lnTo>
                    <a:lnTo>
                      <a:pt x="252" y="436"/>
                    </a:lnTo>
                    <a:lnTo>
                      <a:pt x="392" y="606"/>
                    </a:lnTo>
                    <a:lnTo>
                      <a:pt x="426" y="282"/>
                    </a:lnTo>
                    <a:lnTo>
                      <a:pt x="522" y="294"/>
                    </a:lnTo>
                    <a:lnTo>
                      <a:pt x="348" y="74"/>
                    </a:lnTo>
                    <a:close/>
                    <a:moveTo>
                      <a:pt x="778" y="556"/>
                    </a:moveTo>
                    <a:lnTo>
                      <a:pt x="450" y="520"/>
                    </a:lnTo>
                    <a:lnTo>
                      <a:pt x="446" y="560"/>
                    </a:lnTo>
                    <a:lnTo>
                      <a:pt x="444" y="602"/>
                    </a:lnTo>
                    <a:lnTo>
                      <a:pt x="444" y="620"/>
                    </a:lnTo>
                    <a:lnTo>
                      <a:pt x="446" y="638"/>
                    </a:lnTo>
                    <a:lnTo>
                      <a:pt x="448" y="652"/>
                    </a:lnTo>
                    <a:lnTo>
                      <a:pt x="452" y="666"/>
                    </a:lnTo>
                    <a:lnTo>
                      <a:pt x="458" y="678"/>
                    </a:lnTo>
                    <a:lnTo>
                      <a:pt x="464" y="688"/>
                    </a:lnTo>
                    <a:lnTo>
                      <a:pt x="470" y="698"/>
                    </a:lnTo>
                    <a:lnTo>
                      <a:pt x="480" y="706"/>
                    </a:lnTo>
                    <a:lnTo>
                      <a:pt x="490" y="714"/>
                    </a:lnTo>
                    <a:lnTo>
                      <a:pt x="502" y="720"/>
                    </a:lnTo>
                    <a:lnTo>
                      <a:pt x="516" y="726"/>
                    </a:lnTo>
                    <a:lnTo>
                      <a:pt x="532" y="730"/>
                    </a:lnTo>
                    <a:lnTo>
                      <a:pt x="548" y="734"/>
                    </a:lnTo>
                    <a:lnTo>
                      <a:pt x="566" y="736"/>
                    </a:lnTo>
                    <a:lnTo>
                      <a:pt x="756" y="758"/>
                    </a:lnTo>
                    <a:lnTo>
                      <a:pt x="666" y="646"/>
                    </a:lnTo>
                    <a:lnTo>
                      <a:pt x="778" y="55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lt1"/>
                  </a:solidFill>
                </a:endParaRPr>
              </a:p>
            </p:txBody>
          </p:sp>
          <p:sp>
            <p:nvSpPr>
              <p:cNvPr id="40" name="Freeform 333"/>
              <p:cNvSpPr>
                <a:spLocks noEditPoints="1"/>
              </p:cNvSpPr>
              <p:nvPr/>
            </p:nvSpPr>
            <p:spPr bwMode="auto">
              <a:xfrm>
                <a:off x="2374" y="1440"/>
                <a:ext cx="962" cy="560"/>
              </a:xfrm>
              <a:custGeom>
                <a:avLst/>
                <a:gdLst>
                  <a:gd name="T0" fmla="*/ 506 w 962"/>
                  <a:gd name="T1" fmla="*/ 458 h 560"/>
                  <a:gd name="T2" fmla="*/ 532 w 962"/>
                  <a:gd name="T3" fmla="*/ 242 h 560"/>
                  <a:gd name="T4" fmla="*/ 214 w 962"/>
                  <a:gd name="T5" fmla="*/ 346 h 560"/>
                  <a:gd name="T6" fmla="*/ 192 w 962"/>
                  <a:gd name="T7" fmla="*/ 154 h 560"/>
                  <a:gd name="T8" fmla="*/ 224 w 962"/>
                  <a:gd name="T9" fmla="*/ 124 h 560"/>
                  <a:gd name="T10" fmla="*/ 276 w 962"/>
                  <a:gd name="T11" fmla="*/ 82 h 560"/>
                  <a:gd name="T12" fmla="*/ 298 w 962"/>
                  <a:gd name="T13" fmla="*/ 70 h 560"/>
                  <a:gd name="T14" fmla="*/ 352 w 962"/>
                  <a:gd name="T15" fmla="*/ 58 h 560"/>
                  <a:gd name="T16" fmla="*/ 432 w 962"/>
                  <a:gd name="T17" fmla="*/ 54 h 560"/>
                  <a:gd name="T18" fmla="*/ 662 w 962"/>
                  <a:gd name="T19" fmla="*/ 54 h 560"/>
                  <a:gd name="T20" fmla="*/ 720 w 962"/>
                  <a:gd name="T21" fmla="*/ 56 h 560"/>
                  <a:gd name="T22" fmla="*/ 762 w 962"/>
                  <a:gd name="T23" fmla="*/ 64 h 560"/>
                  <a:gd name="T24" fmla="*/ 780 w 962"/>
                  <a:gd name="T25" fmla="*/ 72 h 560"/>
                  <a:gd name="T26" fmla="*/ 814 w 962"/>
                  <a:gd name="T27" fmla="*/ 94 h 560"/>
                  <a:gd name="T28" fmla="*/ 842 w 962"/>
                  <a:gd name="T29" fmla="*/ 122 h 560"/>
                  <a:gd name="T30" fmla="*/ 962 w 962"/>
                  <a:gd name="T31" fmla="*/ 456 h 560"/>
                  <a:gd name="T32" fmla="*/ 910 w 962"/>
                  <a:gd name="T33" fmla="*/ 124 h 560"/>
                  <a:gd name="T34" fmla="*/ 806 w 962"/>
                  <a:gd name="T35" fmla="*/ 156 h 560"/>
                  <a:gd name="T36" fmla="*/ 792 w 962"/>
                  <a:gd name="T37" fmla="*/ 142 h 560"/>
                  <a:gd name="T38" fmla="*/ 764 w 962"/>
                  <a:gd name="T39" fmla="*/ 122 h 560"/>
                  <a:gd name="T40" fmla="*/ 750 w 962"/>
                  <a:gd name="T41" fmla="*/ 116 h 560"/>
                  <a:gd name="T42" fmla="*/ 722 w 962"/>
                  <a:gd name="T43" fmla="*/ 108 h 560"/>
                  <a:gd name="T44" fmla="*/ 686 w 962"/>
                  <a:gd name="T45" fmla="*/ 104 h 560"/>
                  <a:gd name="T46" fmla="*/ 698 w 962"/>
                  <a:gd name="T47" fmla="*/ 336 h 560"/>
                  <a:gd name="T48" fmla="*/ 910 w 962"/>
                  <a:gd name="T49" fmla="*/ 404 h 560"/>
                  <a:gd name="T50" fmla="*/ 496 w 962"/>
                  <a:gd name="T51" fmla="*/ 206 h 560"/>
                  <a:gd name="T52" fmla="*/ 468 w 962"/>
                  <a:gd name="T53" fmla="*/ 178 h 560"/>
                  <a:gd name="T54" fmla="*/ 422 w 962"/>
                  <a:gd name="T55" fmla="*/ 138 h 560"/>
                  <a:gd name="T56" fmla="*/ 394 w 962"/>
                  <a:gd name="T57" fmla="*/ 122 h 560"/>
                  <a:gd name="T58" fmla="*/ 370 w 962"/>
                  <a:gd name="T59" fmla="*/ 112 h 560"/>
                  <a:gd name="T60" fmla="*/ 358 w 962"/>
                  <a:gd name="T61" fmla="*/ 110 h 560"/>
                  <a:gd name="T62" fmla="*/ 332 w 962"/>
                  <a:gd name="T63" fmla="*/ 112 h 560"/>
                  <a:gd name="T64" fmla="*/ 308 w 962"/>
                  <a:gd name="T65" fmla="*/ 122 h 560"/>
                  <a:gd name="T66" fmla="*/ 282 w 962"/>
                  <a:gd name="T67" fmla="*/ 138 h 560"/>
                  <a:gd name="T68" fmla="*/ 256 w 962"/>
                  <a:gd name="T69" fmla="*/ 162 h 560"/>
                  <a:gd name="T70" fmla="*/ 264 w 962"/>
                  <a:gd name="T71" fmla="*/ 296 h 560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962" h="560">
                    <a:moveTo>
                      <a:pt x="962" y="456"/>
                    </a:moveTo>
                    <a:lnTo>
                      <a:pt x="506" y="458"/>
                    </a:lnTo>
                    <a:lnTo>
                      <a:pt x="626" y="336"/>
                    </a:lnTo>
                    <a:lnTo>
                      <a:pt x="532" y="242"/>
                    </a:lnTo>
                    <a:lnTo>
                      <a:pt x="214" y="560"/>
                    </a:lnTo>
                    <a:lnTo>
                      <a:pt x="214" y="346"/>
                    </a:lnTo>
                    <a:lnTo>
                      <a:pt x="0" y="346"/>
                    </a:lnTo>
                    <a:lnTo>
                      <a:pt x="192" y="154"/>
                    </a:lnTo>
                    <a:lnTo>
                      <a:pt x="224" y="124"/>
                    </a:lnTo>
                    <a:lnTo>
                      <a:pt x="252" y="100"/>
                    </a:lnTo>
                    <a:lnTo>
                      <a:pt x="276" y="82"/>
                    </a:lnTo>
                    <a:lnTo>
                      <a:pt x="298" y="70"/>
                    </a:lnTo>
                    <a:lnTo>
                      <a:pt x="322" y="64"/>
                    </a:lnTo>
                    <a:lnTo>
                      <a:pt x="352" y="58"/>
                    </a:lnTo>
                    <a:lnTo>
                      <a:pt x="388" y="56"/>
                    </a:lnTo>
                    <a:lnTo>
                      <a:pt x="432" y="54"/>
                    </a:lnTo>
                    <a:lnTo>
                      <a:pt x="662" y="54"/>
                    </a:lnTo>
                    <a:lnTo>
                      <a:pt x="694" y="54"/>
                    </a:lnTo>
                    <a:lnTo>
                      <a:pt x="720" y="56"/>
                    </a:lnTo>
                    <a:lnTo>
                      <a:pt x="744" y="60"/>
                    </a:lnTo>
                    <a:lnTo>
                      <a:pt x="762" y="64"/>
                    </a:lnTo>
                    <a:lnTo>
                      <a:pt x="780" y="72"/>
                    </a:lnTo>
                    <a:lnTo>
                      <a:pt x="796" y="82"/>
                    </a:lnTo>
                    <a:lnTo>
                      <a:pt x="814" y="94"/>
                    </a:lnTo>
                    <a:lnTo>
                      <a:pt x="830" y="110"/>
                    </a:lnTo>
                    <a:lnTo>
                      <a:pt x="842" y="122"/>
                    </a:lnTo>
                    <a:lnTo>
                      <a:pt x="962" y="0"/>
                    </a:lnTo>
                    <a:lnTo>
                      <a:pt x="962" y="456"/>
                    </a:lnTo>
                    <a:close/>
                    <a:moveTo>
                      <a:pt x="910" y="404"/>
                    </a:moveTo>
                    <a:lnTo>
                      <a:pt x="910" y="124"/>
                    </a:lnTo>
                    <a:lnTo>
                      <a:pt x="842" y="192"/>
                    </a:lnTo>
                    <a:lnTo>
                      <a:pt x="806" y="156"/>
                    </a:lnTo>
                    <a:lnTo>
                      <a:pt x="792" y="142"/>
                    </a:lnTo>
                    <a:lnTo>
                      <a:pt x="778" y="132"/>
                    </a:lnTo>
                    <a:lnTo>
                      <a:pt x="764" y="122"/>
                    </a:lnTo>
                    <a:lnTo>
                      <a:pt x="750" y="116"/>
                    </a:lnTo>
                    <a:lnTo>
                      <a:pt x="736" y="110"/>
                    </a:lnTo>
                    <a:lnTo>
                      <a:pt x="722" y="108"/>
                    </a:lnTo>
                    <a:lnTo>
                      <a:pt x="706" y="106"/>
                    </a:lnTo>
                    <a:lnTo>
                      <a:pt x="686" y="104"/>
                    </a:lnTo>
                    <a:lnTo>
                      <a:pt x="468" y="106"/>
                    </a:lnTo>
                    <a:lnTo>
                      <a:pt x="698" y="336"/>
                    </a:lnTo>
                    <a:lnTo>
                      <a:pt x="630" y="404"/>
                    </a:lnTo>
                    <a:lnTo>
                      <a:pt x="910" y="404"/>
                    </a:lnTo>
                    <a:close/>
                    <a:moveTo>
                      <a:pt x="264" y="440"/>
                    </a:moveTo>
                    <a:lnTo>
                      <a:pt x="496" y="206"/>
                    </a:lnTo>
                    <a:lnTo>
                      <a:pt x="468" y="178"/>
                    </a:lnTo>
                    <a:lnTo>
                      <a:pt x="438" y="150"/>
                    </a:lnTo>
                    <a:lnTo>
                      <a:pt x="422" y="138"/>
                    </a:lnTo>
                    <a:lnTo>
                      <a:pt x="408" y="130"/>
                    </a:lnTo>
                    <a:lnTo>
                      <a:pt x="394" y="122"/>
                    </a:lnTo>
                    <a:lnTo>
                      <a:pt x="382" y="116"/>
                    </a:lnTo>
                    <a:lnTo>
                      <a:pt x="370" y="112"/>
                    </a:lnTo>
                    <a:lnTo>
                      <a:pt x="358" y="110"/>
                    </a:lnTo>
                    <a:lnTo>
                      <a:pt x="346" y="110"/>
                    </a:lnTo>
                    <a:lnTo>
                      <a:pt x="332" y="112"/>
                    </a:lnTo>
                    <a:lnTo>
                      <a:pt x="320" y="116"/>
                    </a:lnTo>
                    <a:lnTo>
                      <a:pt x="308" y="122"/>
                    </a:lnTo>
                    <a:lnTo>
                      <a:pt x="296" y="128"/>
                    </a:lnTo>
                    <a:lnTo>
                      <a:pt x="282" y="138"/>
                    </a:lnTo>
                    <a:lnTo>
                      <a:pt x="268" y="148"/>
                    </a:lnTo>
                    <a:lnTo>
                      <a:pt x="256" y="162"/>
                    </a:lnTo>
                    <a:lnTo>
                      <a:pt x="120" y="296"/>
                    </a:lnTo>
                    <a:lnTo>
                      <a:pt x="264" y="296"/>
                    </a:lnTo>
                    <a:lnTo>
                      <a:pt x="264" y="44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lt1"/>
                  </a:solidFill>
                </a:endParaRPr>
              </a:p>
            </p:txBody>
          </p:sp>
          <p:sp>
            <p:nvSpPr>
              <p:cNvPr id="41" name="Freeform 334"/>
              <p:cNvSpPr>
                <a:spLocks noEditPoints="1"/>
              </p:cNvSpPr>
              <p:nvPr/>
            </p:nvSpPr>
            <p:spPr bwMode="auto">
              <a:xfrm>
                <a:off x="2996" y="1872"/>
                <a:ext cx="664" cy="1008"/>
              </a:xfrm>
              <a:custGeom>
                <a:avLst/>
                <a:gdLst>
                  <a:gd name="T0" fmla="*/ 224 w 664"/>
                  <a:gd name="T1" fmla="*/ 386 h 1008"/>
                  <a:gd name="T2" fmla="*/ 400 w 664"/>
                  <a:gd name="T3" fmla="*/ 514 h 1008"/>
                  <a:gd name="T4" fmla="*/ 466 w 664"/>
                  <a:gd name="T5" fmla="*/ 188 h 1008"/>
                  <a:gd name="T6" fmla="*/ 644 w 664"/>
                  <a:gd name="T7" fmla="*/ 262 h 1008"/>
                  <a:gd name="T8" fmla="*/ 654 w 664"/>
                  <a:gd name="T9" fmla="*/ 304 h 1008"/>
                  <a:gd name="T10" fmla="*/ 664 w 664"/>
                  <a:gd name="T11" fmla="*/ 372 h 1008"/>
                  <a:gd name="T12" fmla="*/ 664 w 664"/>
                  <a:gd name="T13" fmla="*/ 396 h 1008"/>
                  <a:gd name="T14" fmla="*/ 648 w 664"/>
                  <a:gd name="T15" fmla="*/ 448 h 1008"/>
                  <a:gd name="T16" fmla="*/ 612 w 664"/>
                  <a:gd name="T17" fmla="*/ 520 h 1008"/>
                  <a:gd name="T18" fmla="*/ 498 w 664"/>
                  <a:gd name="T19" fmla="*/ 720 h 1008"/>
                  <a:gd name="T20" fmla="*/ 466 w 664"/>
                  <a:gd name="T21" fmla="*/ 770 h 1008"/>
                  <a:gd name="T22" fmla="*/ 438 w 664"/>
                  <a:gd name="T23" fmla="*/ 802 h 1008"/>
                  <a:gd name="T24" fmla="*/ 424 w 664"/>
                  <a:gd name="T25" fmla="*/ 814 h 1008"/>
                  <a:gd name="T26" fmla="*/ 388 w 664"/>
                  <a:gd name="T27" fmla="*/ 832 h 1008"/>
                  <a:gd name="T28" fmla="*/ 350 w 664"/>
                  <a:gd name="T29" fmla="*/ 844 h 1008"/>
                  <a:gd name="T30" fmla="*/ 0 w 664"/>
                  <a:gd name="T31" fmla="*/ 782 h 1008"/>
                  <a:gd name="T32" fmla="*/ 314 w 664"/>
                  <a:gd name="T33" fmla="*/ 900 h 1008"/>
                  <a:gd name="T34" fmla="*/ 338 w 664"/>
                  <a:gd name="T35" fmla="*/ 794 h 1008"/>
                  <a:gd name="T36" fmla="*/ 358 w 664"/>
                  <a:gd name="T37" fmla="*/ 788 h 1008"/>
                  <a:gd name="T38" fmla="*/ 388 w 664"/>
                  <a:gd name="T39" fmla="*/ 774 h 1008"/>
                  <a:gd name="T40" fmla="*/ 400 w 664"/>
                  <a:gd name="T41" fmla="*/ 766 h 1008"/>
                  <a:gd name="T42" fmla="*/ 422 w 664"/>
                  <a:gd name="T43" fmla="*/ 746 h 1008"/>
                  <a:gd name="T44" fmla="*/ 442 w 664"/>
                  <a:gd name="T45" fmla="*/ 716 h 1008"/>
                  <a:gd name="T46" fmla="*/ 236 w 664"/>
                  <a:gd name="T47" fmla="*/ 612 h 1008"/>
                  <a:gd name="T48" fmla="*/ 72 w 664"/>
                  <a:gd name="T49" fmla="*/ 762 h 1008"/>
                  <a:gd name="T50" fmla="*/ 448 w 664"/>
                  <a:gd name="T51" fmla="*/ 502 h 1008"/>
                  <a:gd name="T52" fmla="*/ 486 w 664"/>
                  <a:gd name="T53" fmla="*/ 490 h 1008"/>
                  <a:gd name="T54" fmla="*/ 542 w 664"/>
                  <a:gd name="T55" fmla="*/ 470 h 1008"/>
                  <a:gd name="T56" fmla="*/ 572 w 664"/>
                  <a:gd name="T57" fmla="*/ 454 h 1008"/>
                  <a:gd name="T58" fmla="*/ 592 w 664"/>
                  <a:gd name="T59" fmla="*/ 436 h 1008"/>
                  <a:gd name="T60" fmla="*/ 600 w 664"/>
                  <a:gd name="T61" fmla="*/ 428 h 1008"/>
                  <a:gd name="T62" fmla="*/ 610 w 664"/>
                  <a:gd name="T63" fmla="*/ 406 h 1008"/>
                  <a:gd name="T64" fmla="*/ 614 w 664"/>
                  <a:gd name="T65" fmla="*/ 380 h 1008"/>
                  <a:gd name="T66" fmla="*/ 612 w 664"/>
                  <a:gd name="T67" fmla="*/ 348 h 1008"/>
                  <a:gd name="T68" fmla="*/ 606 w 664"/>
                  <a:gd name="T69" fmla="*/ 314 h 1008"/>
                  <a:gd name="T70" fmla="*/ 484 w 664"/>
                  <a:gd name="T71" fmla="*/ 254 h 1008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664" h="1008">
                    <a:moveTo>
                      <a:pt x="0" y="782"/>
                    </a:moveTo>
                    <a:lnTo>
                      <a:pt x="224" y="386"/>
                    </a:lnTo>
                    <a:lnTo>
                      <a:pt x="270" y="550"/>
                    </a:lnTo>
                    <a:lnTo>
                      <a:pt x="400" y="514"/>
                    </a:lnTo>
                    <a:lnTo>
                      <a:pt x="280" y="80"/>
                    </a:lnTo>
                    <a:lnTo>
                      <a:pt x="466" y="188"/>
                    </a:lnTo>
                    <a:lnTo>
                      <a:pt x="572" y="0"/>
                    </a:lnTo>
                    <a:lnTo>
                      <a:pt x="644" y="262"/>
                    </a:lnTo>
                    <a:lnTo>
                      <a:pt x="654" y="304"/>
                    </a:lnTo>
                    <a:lnTo>
                      <a:pt x="660" y="342"/>
                    </a:lnTo>
                    <a:lnTo>
                      <a:pt x="664" y="372"/>
                    </a:lnTo>
                    <a:lnTo>
                      <a:pt x="664" y="396"/>
                    </a:lnTo>
                    <a:lnTo>
                      <a:pt x="658" y="420"/>
                    </a:lnTo>
                    <a:lnTo>
                      <a:pt x="648" y="448"/>
                    </a:lnTo>
                    <a:lnTo>
                      <a:pt x="632" y="482"/>
                    </a:lnTo>
                    <a:lnTo>
                      <a:pt x="612" y="520"/>
                    </a:lnTo>
                    <a:lnTo>
                      <a:pt x="498" y="720"/>
                    </a:lnTo>
                    <a:lnTo>
                      <a:pt x="482" y="748"/>
                    </a:lnTo>
                    <a:lnTo>
                      <a:pt x="466" y="770"/>
                    </a:lnTo>
                    <a:lnTo>
                      <a:pt x="452" y="788"/>
                    </a:lnTo>
                    <a:lnTo>
                      <a:pt x="438" y="802"/>
                    </a:lnTo>
                    <a:lnTo>
                      <a:pt x="424" y="814"/>
                    </a:lnTo>
                    <a:lnTo>
                      <a:pt x="408" y="824"/>
                    </a:lnTo>
                    <a:lnTo>
                      <a:pt x="388" y="832"/>
                    </a:lnTo>
                    <a:lnTo>
                      <a:pt x="366" y="840"/>
                    </a:lnTo>
                    <a:lnTo>
                      <a:pt x="350" y="844"/>
                    </a:lnTo>
                    <a:lnTo>
                      <a:pt x="396" y="1008"/>
                    </a:lnTo>
                    <a:lnTo>
                      <a:pt x="0" y="782"/>
                    </a:lnTo>
                    <a:close/>
                    <a:moveTo>
                      <a:pt x="72" y="762"/>
                    </a:moveTo>
                    <a:lnTo>
                      <a:pt x="314" y="900"/>
                    </a:lnTo>
                    <a:lnTo>
                      <a:pt x="290" y="808"/>
                    </a:lnTo>
                    <a:lnTo>
                      <a:pt x="338" y="794"/>
                    </a:lnTo>
                    <a:lnTo>
                      <a:pt x="358" y="788"/>
                    </a:lnTo>
                    <a:lnTo>
                      <a:pt x="374" y="782"/>
                    </a:lnTo>
                    <a:lnTo>
                      <a:pt x="388" y="774"/>
                    </a:lnTo>
                    <a:lnTo>
                      <a:pt x="400" y="766"/>
                    </a:lnTo>
                    <a:lnTo>
                      <a:pt x="412" y="758"/>
                    </a:lnTo>
                    <a:lnTo>
                      <a:pt x="422" y="746"/>
                    </a:lnTo>
                    <a:lnTo>
                      <a:pt x="432" y="732"/>
                    </a:lnTo>
                    <a:lnTo>
                      <a:pt x="442" y="716"/>
                    </a:lnTo>
                    <a:lnTo>
                      <a:pt x="548" y="526"/>
                    </a:lnTo>
                    <a:lnTo>
                      <a:pt x="236" y="612"/>
                    </a:lnTo>
                    <a:lnTo>
                      <a:pt x="210" y="518"/>
                    </a:lnTo>
                    <a:lnTo>
                      <a:pt x="72" y="762"/>
                    </a:lnTo>
                    <a:close/>
                    <a:moveTo>
                      <a:pt x="360" y="184"/>
                    </a:moveTo>
                    <a:lnTo>
                      <a:pt x="448" y="502"/>
                    </a:lnTo>
                    <a:lnTo>
                      <a:pt x="486" y="490"/>
                    </a:lnTo>
                    <a:lnTo>
                      <a:pt x="526" y="478"/>
                    </a:lnTo>
                    <a:lnTo>
                      <a:pt x="542" y="470"/>
                    </a:lnTo>
                    <a:lnTo>
                      <a:pt x="558" y="462"/>
                    </a:lnTo>
                    <a:lnTo>
                      <a:pt x="572" y="454"/>
                    </a:lnTo>
                    <a:lnTo>
                      <a:pt x="582" y="446"/>
                    </a:lnTo>
                    <a:lnTo>
                      <a:pt x="592" y="436"/>
                    </a:lnTo>
                    <a:lnTo>
                      <a:pt x="600" y="428"/>
                    </a:lnTo>
                    <a:lnTo>
                      <a:pt x="606" y="416"/>
                    </a:lnTo>
                    <a:lnTo>
                      <a:pt x="610" y="406"/>
                    </a:lnTo>
                    <a:lnTo>
                      <a:pt x="612" y="392"/>
                    </a:lnTo>
                    <a:lnTo>
                      <a:pt x="614" y="380"/>
                    </a:lnTo>
                    <a:lnTo>
                      <a:pt x="614" y="364"/>
                    </a:lnTo>
                    <a:lnTo>
                      <a:pt x="612" y="348"/>
                    </a:lnTo>
                    <a:lnTo>
                      <a:pt x="610" y="332"/>
                    </a:lnTo>
                    <a:lnTo>
                      <a:pt x="606" y="314"/>
                    </a:lnTo>
                    <a:lnTo>
                      <a:pt x="554" y="130"/>
                    </a:lnTo>
                    <a:lnTo>
                      <a:pt x="484" y="254"/>
                    </a:lnTo>
                    <a:lnTo>
                      <a:pt x="360" y="18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8" name="文本框 28"/>
            <p:cNvSpPr txBox="1">
              <a:spLocks noChangeArrowheads="1"/>
            </p:cNvSpPr>
            <p:nvPr/>
          </p:nvSpPr>
          <p:spPr bwMode="auto">
            <a:xfrm>
              <a:off x="9432079" y="6229945"/>
              <a:ext cx="2400320" cy="3906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Impact" panose="020B0806030902050204" pitchFamily="34" charset="0"/>
                  <a:ea typeface="Hiragino Sans GB W3" pitchFamily="34" charset="-122"/>
                </a:rPr>
                <a:t>Enter </a:t>
              </a:r>
              <a:r>
                <a:rPr lang="en-US" altLang="zh-CN" sz="1600" dirty="0" smtClean="0">
                  <a:solidFill>
                    <a:schemeClr val="bg1">
                      <a:lumMod val="50000"/>
                    </a:schemeClr>
                  </a:solidFill>
                  <a:latin typeface="Impact" panose="020B0806030902050204" pitchFamily="34" charset="0"/>
                  <a:ea typeface="Hiragino Sans GB W3" pitchFamily="34" charset="-122"/>
                </a:rPr>
                <a:t>Learning Time</a:t>
              </a: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Hiragino Sans GB W3" pitchFamily="34" charset="-122"/>
              </a:endParaRPr>
            </a:p>
          </p:txBody>
        </p:sp>
      </p:grpSp>
      <p:sp>
        <p:nvSpPr>
          <p:cNvPr id="44" name="椭圆 51"/>
          <p:cNvSpPr>
            <a:spLocks noChangeArrowheads="1"/>
          </p:cNvSpPr>
          <p:nvPr/>
        </p:nvSpPr>
        <p:spPr bwMode="auto">
          <a:xfrm>
            <a:off x="1040664" y="2439026"/>
            <a:ext cx="447675" cy="447675"/>
          </a:xfrm>
          <a:prstGeom prst="ellipse">
            <a:avLst/>
          </a:prstGeom>
          <a:solidFill>
            <a:schemeClr val="accent5"/>
          </a:solidFill>
          <a:ln>
            <a:noFill/>
          </a:ln>
          <a:extLst/>
        </p:spPr>
        <p:txBody>
          <a:bodyPr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en-US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45" name="椭圆 52"/>
          <p:cNvSpPr>
            <a:spLocks noChangeArrowheads="1"/>
          </p:cNvSpPr>
          <p:nvPr/>
        </p:nvSpPr>
        <p:spPr bwMode="auto">
          <a:xfrm>
            <a:off x="1040664" y="3636001"/>
            <a:ext cx="447675" cy="44767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en-US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46" name="椭圆 53"/>
          <p:cNvSpPr>
            <a:spLocks noChangeArrowheads="1"/>
          </p:cNvSpPr>
          <p:nvPr/>
        </p:nvSpPr>
        <p:spPr bwMode="auto">
          <a:xfrm>
            <a:off x="1040664" y="4832976"/>
            <a:ext cx="447675" cy="447675"/>
          </a:xfrm>
          <a:prstGeom prst="ellipse">
            <a:avLst/>
          </a:prstGeom>
          <a:solidFill>
            <a:schemeClr val="accent5"/>
          </a:solidFill>
          <a:ln>
            <a:noFill/>
          </a:ln>
          <a:extLst/>
        </p:spPr>
        <p:txBody>
          <a:bodyPr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en-US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47" name="文本框 54"/>
          <p:cNvSpPr>
            <a:spLocks noChangeArrowheads="1"/>
          </p:cNvSpPr>
          <p:nvPr/>
        </p:nvSpPr>
        <p:spPr bwMode="auto">
          <a:xfrm>
            <a:off x="1864576" y="2094539"/>
            <a:ext cx="531427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心得体会</a:t>
            </a:r>
            <a:endParaRPr lang="en-US" altLang="zh-CN" sz="1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itchFamily="34" charset="0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组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内成员分享训练营所学所思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所得，短视频等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8" name="文本框 55"/>
          <p:cNvSpPr>
            <a:spLocks noChangeArrowheads="1"/>
          </p:cNvSpPr>
          <p:nvPr/>
        </p:nvSpPr>
        <p:spPr bwMode="auto">
          <a:xfrm>
            <a:off x="1864576" y="3291514"/>
            <a:ext cx="480131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潜力挖掘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itchFamily="34" charset="0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分工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完成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机器学习训练营任务，成果展现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49" name="文本框 56"/>
          <p:cNvSpPr>
            <a:spLocks noChangeArrowheads="1"/>
          </p:cNvSpPr>
          <p:nvPr/>
        </p:nvSpPr>
        <p:spPr bwMode="auto">
          <a:xfrm>
            <a:off x="1864576" y="4502776"/>
            <a:ext cx="714568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能力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提升</a:t>
            </a:r>
            <a:endParaRPr lang="en-US" altLang="zh-CN" sz="28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itchFamily="34" charset="0"/>
            </a:endParaRPr>
          </a:p>
          <a:p>
            <a:pPr>
              <a:buFont typeface="Arial" pitchFamily="34" charset="0"/>
              <a:buNone/>
            </a:pP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利用所学所思，分析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某一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热点社会话题，提供分析</a:t>
            </a:r>
            <a:r>
              <a:rPr lang="zh-CN" altLang="en-US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itchFamily="34" charset="0"/>
              </a:rPr>
              <a:t>报告（可选）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534498"/>
      </p:ext>
    </p:extLst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75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25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44" grpId="0" animBg="1"/>
      <p:bldP spid="45" grpId="0" animBg="1"/>
      <p:bldP spid="46" grpId="0" animBg="1"/>
      <p:bldP spid="47" grpId="0"/>
      <p:bldP spid="48" grpId="0"/>
      <p:bldP spid="4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: 圆角 26"/>
          <p:cNvSpPr/>
          <p:nvPr/>
        </p:nvSpPr>
        <p:spPr>
          <a:xfrm rot="18900000">
            <a:off x="4044816" y="-3274137"/>
            <a:ext cx="8612850" cy="8394112"/>
          </a:xfrm>
          <a:prstGeom prst="roundRect">
            <a:avLst>
              <a:gd name="adj" fmla="val 2335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8" name="组合 27"/>
          <p:cNvGrpSpPr/>
          <p:nvPr/>
        </p:nvGrpSpPr>
        <p:grpSpPr>
          <a:xfrm>
            <a:off x="-2390040" y="-751288"/>
            <a:ext cx="6730024" cy="7111744"/>
            <a:chOff x="-2390040" y="-751288"/>
            <a:chExt cx="6730024" cy="7111744"/>
          </a:xfrm>
        </p:grpSpPr>
        <p:sp>
          <p:nvSpPr>
            <p:cNvPr id="29" name="矩形: 圆角 28"/>
            <p:cNvSpPr/>
            <p:nvPr/>
          </p:nvSpPr>
          <p:spPr>
            <a:xfrm rot="18900000">
              <a:off x="1302188" y="-171300"/>
              <a:ext cx="3037796" cy="2960645"/>
            </a:xfrm>
            <a:prstGeom prst="roundRect">
              <a:avLst>
                <a:gd name="adj" fmla="val 2335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: 圆角 29"/>
            <p:cNvSpPr/>
            <p:nvPr/>
          </p:nvSpPr>
          <p:spPr>
            <a:xfrm rot="18900000">
              <a:off x="-2390040" y="-751288"/>
              <a:ext cx="3962400" cy="3861768"/>
            </a:xfrm>
            <a:prstGeom prst="roundRect">
              <a:avLst>
                <a:gd name="adj" fmla="val 23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: 圆角 30"/>
            <p:cNvSpPr/>
            <p:nvPr/>
          </p:nvSpPr>
          <p:spPr>
            <a:xfrm rot="18900000">
              <a:off x="-68431" y="2749421"/>
              <a:ext cx="3705134" cy="3611035"/>
            </a:xfrm>
            <a:prstGeom prst="roundRect">
              <a:avLst>
                <a:gd name="adj" fmla="val 23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-1580876" y="-811747"/>
            <a:ext cx="6730024" cy="7111744"/>
            <a:chOff x="-2390040" y="-751288"/>
            <a:chExt cx="6730024" cy="7111744"/>
          </a:xfrm>
          <a:noFill/>
        </p:grpSpPr>
        <p:sp>
          <p:nvSpPr>
            <p:cNvPr id="33" name="矩形: 圆角 32"/>
            <p:cNvSpPr/>
            <p:nvPr/>
          </p:nvSpPr>
          <p:spPr>
            <a:xfrm rot="18900000">
              <a:off x="1302188" y="-171300"/>
              <a:ext cx="3037796" cy="2960645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: 圆角 33"/>
            <p:cNvSpPr/>
            <p:nvPr/>
          </p:nvSpPr>
          <p:spPr>
            <a:xfrm rot="18900000">
              <a:off x="-68431" y="2749421"/>
              <a:ext cx="3705134" cy="3611035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矩形: 圆角 34"/>
            <p:cNvSpPr/>
            <p:nvPr/>
          </p:nvSpPr>
          <p:spPr>
            <a:xfrm rot="18900000">
              <a:off x="-2390040" y="-751288"/>
              <a:ext cx="3962400" cy="3861768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 flipH="1">
            <a:off x="9169915" y="-1967366"/>
            <a:ext cx="4468134" cy="4543762"/>
            <a:chOff x="-2665742" y="-801242"/>
            <a:chExt cx="7005726" cy="7124306"/>
          </a:xfrm>
          <a:noFill/>
        </p:grpSpPr>
        <p:sp>
          <p:nvSpPr>
            <p:cNvPr id="38" name="矩形: 圆角 37"/>
            <p:cNvSpPr/>
            <p:nvPr/>
          </p:nvSpPr>
          <p:spPr>
            <a:xfrm rot="18900000">
              <a:off x="1302188" y="-171300"/>
              <a:ext cx="3037796" cy="2960645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: 圆角 38"/>
            <p:cNvSpPr/>
            <p:nvPr/>
          </p:nvSpPr>
          <p:spPr>
            <a:xfrm rot="18900000">
              <a:off x="-10189" y="2712029"/>
              <a:ext cx="3705134" cy="3611035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矩形: 圆角 39"/>
            <p:cNvSpPr/>
            <p:nvPr/>
          </p:nvSpPr>
          <p:spPr>
            <a:xfrm rot="18900000">
              <a:off x="-2665742" y="-801242"/>
              <a:ext cx="3962400" cy="3861768"/>
            </a:xfrm>
            <a:prstGeom prst="roundRect">
              <a:avLst>
                <a:gd name="adj" fmla="val 2335"/>
              </a:avLst>
            </a:prstGeom>
            <a:grp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flipH="1">
            <a:off x="5973559" y="2263081"/>
            <a:ext cx="3570208" cy="797265"/>
            <a:chOff x="1061259" y="3251668"/>
            <a:chExt cx="4072573" cy="909449"/>
          </a:xfrm>
        </p:grpSpPr>
        <p:sp>
          <p:nvSpPr>
            <p:cNvPr id="42" name="文本框 41"/>
            <p:cNvSpPr txBox="1"/>
            <p:nvPr/>
          </p:nvSpPr>
          <p:spPr>
            <a:xfrm>
              <a:off x="1061259" y="3251668"/>
              <a:ext cx="4072573" cy="8777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accent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谢谢您的观看</a:t>
              </a:r>
            </a:p>
          </p:txBody>
        </p:sp>
        <p:sp>
          <p:nvSpPr>
            <p:cNvPr id="43" name="矩形 42"/>
            <p:cNvSpPr/>
            <p:nvPr/>
          </p:nvSpPr>
          <p:spPr>
            <a:xfrm flipV="1">
              <a:off x="1203093" y="4113658"/>
              <a:ext cx="3834783" cy="4745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accent2"/>
                </a:solidFill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 rot="5400000" flipH="1" flipV="1">
            <a:off x="10748078" y="4889633"/>
            <a:ext cx="2693747" cy="2969506"/>
            <a:chOff x="-2109984" y="-563647"/>
            <a:chExt cx="6169639" cy="6801224"/>
          </a:xfrm>
        </p:grpSpPr>
        <p:sp>
          <p:nvSpPr>
            <p:cNvPr id="48" name="矩形: 圆角 47"/>
            <p:cNvSpPr/>
            <p:nvPr/>
          </p:nvSpPr>
          <p:spPr>
            <a:xfrm rot="18900000">
              <a:off x="275320" y="-31388"/>
              <a:ext cx="3037797" cy="2960644"/>
            </a:xfrm>
            <a:prstGeom prst="roundRect">
              <a:avLst>
                <a:gd name="adj" fmla="val 2335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: 圆角 48"/>
            <p:cNvSpPr/>
            <p:nvPr/>
          </p:nvSpPr>
          <p:spPr>
            <a:xfrm rot="18900000">
              <a:off x="-2109984" y="-563647"/>
              <a:ext cx="3645055" cy="3552483"/>
            </a:xfrm>
            <a:prstGeom prst="roundRect">
              <a:avLst>
                <a:gd name="adj" fmla="val 23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: 圆角 49"/>
            <p:cNvSpPr/>
            <p:nvPr/>
          </p:nvSpPr>
          <p:spPr>
            <a:xfrm rot="18900000">
              <a:off x="354521" y="2626543"/>
              <a:ext cx="3705134" cy="3611034"/>
            </a:xfrm>
            <a:prstGeom prst="roundRect">
              <a:avLst>
                <a:gd name="adj" fmla="val 2335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9240425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33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4E97"/>
      </a:accent1>
      <a:accent2>
        <a:srgbClr val="FDD000"/>
      </a:accent2>
      <a:accent3>
        <a:srgbClr val="0072BC"/>
      </a:accent3>
      <a:accent4>
        <a:srgbClr val="6174E1"/>
      </a:accent4>
      <a:accent5>
        <a:srgbClr val="F47E54"/>
      </a:accent5>
      <a:accent6>
        <a:srgbClr val="3CACED"/>
      </a:accent6>
      <a:hlink>
        <a:srgbClr val="4472C4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4E97"/>
      </a:accent1>
      <a:accent2>
        <a:srgbClr val="FDD000"/>
      </a:accent2>
      <a:accent3>
        <a:srgbClr val="0072BC"/>
      </a:accent3>
      <a:accent4>
        <a:srgbClr val="6174E1"/>
      </a:accent4>
      <a:accent5>
        <a:srgbClr val="F47E54"/>
      </a:accent5>
      <a:accent6>
        <a:srgbClr val="3CACED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4E97"/>
      </a:accent1>
      <a:accent2>
        <a:srgbClr val="FDD000"/>
      </a:accent2>
      <a:accent3>
        <a:srgbClr val="0072BC"/>
      </a:accent3>
      <a:accent4>
        <a:srgbClr val="6174E1"/>
      </a:accent4>
      <a:accent5>
        <a:srgbClr val="F47E54"/>
      </a:accent5>
      <a:accent6>
        <a:srgbClr val="3CACED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4E97"/>
      </a:accent1>
      <a:accent2>
        <a:srgbClr val="FDD000"/>
      </a:accent2>
      <a:accent3>
        <a:srgbClr val="0072BC"/>
      </a:accent3>
      <a:accent4>
        <a:srgbClr val="6174E1"/>
      </a:accent4>
      <a:accent5>
        <a:srgbClr val="F47E54"/>
      </a:accent5>
      <a:accent6>
        <a:srgbClr val="3CACED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4E97"/>
      </a:accent1>
      <a:accent2>
        <a:srgbClr val="FDD000"/>
      </a:accent2>
      <a:accent3>
        <a:srgbClr val="0072BC"/>
      </a:accent3>
      <a:accent4>
        <a:srgbClr val="6174E1"/>
      </a:accent4>
      <a:accent5>
        <a:srgbClr val="F47E54"/>
      </a:accent5>
      <a:accent6>
        <a:srgbClr val="3CACED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4E97"/>
      </a:accent1>
      <a:accent2>
        <a:srgbClr val="FDD000"/>
      </a:accent2>
      <a:accent3>
        <a:srgbClr val="0072BC"/>
      </a:accent3>
      <a:accent4>
        <a:srgbClr val="6174E1"/>
      </a:accent4>
      <a:accent5>
        <a:srgbClr val="F47E54"/>
      </a:accent5>
      <a:accent6>
        <a:srgbClr val="3CACED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Office Theme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4E97"/>
      </a:accent1>
      <a:accent2>
        <a:srgbClr val="FDD000"/>
      </a:accent2>
      <a:accent3>
        <a:srgbClr val="0072BC"/>
      </a:accent3>
      <a:accent4>
        <a:srgbClr val="6174E1"/>
      </a:accent4>
      <a:accent5>
        <a:srgbClr val="F47E54"/>
      </a:accent5>
      <a:accent6>
        <a:srgbClr val="3CACED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Office Theme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4E97"/>
      </a:accent1>
      <a:accent2>
        <a:srgbClr val="FDD000"/>
      </a:accent2>
      <a:accent3>
        <a:srgbClr val="0072BC"/>
      </a:accent3>
      <a:accent4>
        <a:srgbClr val="6174E1"/>
      </a:accent4>
      <a:accent5>
        <a:srgbClr val="F47E54"/>
      </a:accent5>
      <a:accent6>
        <a:srgbClr val="3CACED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7_Office Theme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4E97"/>
      </a:accent1>
      <a:accent2>
        <a:srgbClr val="FDD000"/>
      </a:accent2>
      <a:accent3>
        <a:srgbClr val="0072BC"/>
      </a:accent3>
      <a:accent4>
        <a:srgbClr val="6174E1"/>
      </a:accent4>
      <a:accent5>
        <a:srgbClr val="F47E54"/>
      </a:accent5>
      <a:accent6>
        <a:srgbClr val="3CACED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8_Office Theme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4E97"/>
      </a:accent1>
      <a:accent2>
        <a:srgbClr val="FDD000"/>
      </a:accent2>
      <a:accent3>
        <a:srgbClr val="0072BC"/>
      </a:accent3>
      <a:accent4>
        <a:srgbClr val="6174E1"/>
      </a:accent4>
      <a:accent5>
        <a:srgbClr val="F47E54"/>
      </a:accent5>
      <a:accent6>
        <a:srgbClr val="3CACED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炫彩扁平2">
    <a:dk1>
      <a:srgbClr val="000000"/>
    </a:dk1>
    <a:lt1>
      <a:srgbClr val="FFFFFF"/>
    </a:lt1>
    <a:dk2>
      <a:srgbClr val="768395"/>
    </a:dk2>
    <a:lt2>
      <a:srgbClr val="F0F0F0"/>
    </a:lt2>
    <a:accent1>
      <a:srgbClr val="004E97"/>
    </a:accent1>
    <a:accent2>
      <a:srgbClr val="FDD000"/>
    </a:accent2>
    <a:accent3>
      <a:srgbClr val="0072BC"/>
    </a:accent3>
    <a:accent4>
      <a:srgbClr val="6174E1"/>
    </a:accent4>
    <a:accent5>
      <a:srgbClr val="F47E54"/>
    </a:accent5>
    <a:accent6>
      <a:srgbClr val="3CACED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炫彩扁平2">
    <a:dk1>
      <a:srgbClr val="000000"/>
    </a:dk1>
    <a:lt1>
      <a:srgbClr val="FFFFFF"/>
    </a:lt1>
    <a:dk2>
      <a:srgbClr val="768395"/>
    </a:dk2>
    <a:lt2>
      <a:srgbClr val="F0F0F0"/>
    </a:lt2>
    <a:accent1>
      <a:srgbClr val="004E97"/>
    </a:accent1>
    <a:accent2>
      <a:srgbClr val="FDD000"/>
    </a:accent2>
    <a:accent3>
      <a:srgbClr val="0072BC"/>
    </a:accent3>
    <a:accent4>
      <a:srgbClr val="6174E1"/>
    </a:accent4>
    <a:accent5>
      <a:srgbClr val="F47E54"/>
    </a:accent5>
    <a:accent6>
      <a:srgbClr val="3CACED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炫彩扁平2">
    <a:dk1>
      <a:srgbClr val="000000"/>
    </a:dk1>
    <a:lt1>
      <a:srgbClr val="FFFFFF"/>
    </a:lt1>
    <a:dk2>
      <a:srgbClr val="768395"/>
    </a:dk2>
    <a:lt2>
      <a:srgbClr val="F0F0F0"/>
    </a:lt2>
    <a:accent1>
      <a:srgbClr val="004E97"/>
    </a:accent1>
    <a:accent2>
      <a:srgbClr val="FDD000"/>
    </a:accent2>
    <a:accent3>
      <a:srgbClr val="0072BC"/>
    </a:accent3>
    <a:accent4>
      <a:srgbClr val="6174E1"/>
    </a:accent4>
    <a:accent5>
      <a:srgbClr val="F47E54"/>
    </a:accent5>
    <a:accent6>
      <a:srgbClr val="3CACED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3655</TotalTime>
  <Words>108</Words>
  <Application>Microsoft Office PowerPoint</Application>
  <PresentationFormat>自定义</PresentationFormat>
  <Paragraphs>19</Paragraphs>
  <Slides>3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3</vt:i4>
      </vt:variant>
    </vt:vector>
  </HeadingPairs>
  <TitlesOfParts>
    <vt:vector size="27" baseType="lpstr">
      <vt:lpstr>Helvetica Neue</vt:lpstr>
      <vt:lpstr>Hiragino Sans GB W3</vt:lpstr>
      <vt:lpstr>ITC Avant Garde Std Bk</vt:lpstr>
      <vt:lpstr>LiHei Pro</vt:lpstr>
      <vt:lpstr>Open Sans Extrabold</vt:lpstr>
      <vt:lpstr>Signika</vt:lpstr>
      <vt:lpstr>等线</vt:lpstr>
      <vt:lpstr>等线 Light</vt:lpstr>
      <vt:lpstr>迷你简汉真广标</vt:lpstr>
      <vt:lpstr>宋体</vt:lpstr>
      <vt:lpstr>微软雅黑</vt:lpstr>
      <vt:lpstr>Arial</vt:lpstr>
      <vt:lpstr>Calibri</vt:lpstr>
      <vt:lpstr>Impact</vt:lpstr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description>锐旗设计；https://9ppt.taobao.com</dc:description>
  <cp:lastModifiedBy>Microsoft 帐户</cp:lastModifiedBy>
  <cp:revision>2148</cp:revision>
  <dcterms:created xsi:type="dcterms:W3CDTF">2015-12-01T09:06:39Z</dcterms:created>
  <dcterms:modified xsi:type="dcterms:W3CDTF">2021-01-26T06:01:13Z</dcterms:modified>
</cp:coreProperties>
</file>

<file path=docProps/thumbnail.jpeg>
</file>